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handoutMasterIdLst>
    <p:handoutMasterId r:id="rId53"/>
  </p:handoutMasterIdLst>
  <p:sldIdLst>
    <p:sldId id="555" r:id="rId2"/>
    <p:sldId id="542" r:id="rId3"/>
    <p:sldId id="257" r:id="rId4"/>
    <p:sldId id="436" r:id="rId5"/>
    <p:sldId id="594" r:id="rId6"/>
    <p:sldId id="595" r:id="rId7"/>
    <p:sldId id="598" r:id="rId8"/>
    <p:sldId id="596" r:id="rId9"/>
    <p:sldId id="597" r:id="rId10"/>
    <p:sldId id="437" r:id="rId11"/>
    <p:sldId id="514" r:id="rId12"/>
    <p:sldId id="262" r:id="rId13"/>
    <p:sldId id="497" r:id="rId14"/>
    <p:sldId id="263" r:id="rId15"/>
    <p:sldId id="516" r:id="rId16"/>
    <p:sldId id="265" r:id="rId17"/>
    <p:sldId id="502" r:id="rId18"/>
    <p:sldId id="504" r:id="rId19"/>
    <p:sldId id="260" r:id="rId20"/>
    <p:sldId id="508" r:id="rId21"/>
    <p:sldId id="506" r:id="rId22"/>
    <p:sldId id="507" r:id="rId23"/>
    <p:sldId id="525" r:id="rId24"/>
    <p:sldId id="264" r:id="rId25"/>
    <p:sldId id="313" r:id="rId26"/>
    <p:sldId id="266" r:id="rId27"/>
    <p:sldId id="267" r:id="rId28"/>
    <p:sldId id="588" r:id="rId29"/>
    <p:sldId id="568" r:id="rId30"/>
    <p:sldId id="509" r:id="rId31"/>
    <p:sldId id="592" r:id="rId32"/>
    <p:sldId id="589" r:id="rId33"/>
    <p:sldId id="510" r:id="rId34"/>
    <p:sldId id="613" r:id="rId35"/>
    <p:sldId id="512" r:id="rId36"/>
    <p:sldId id="531" r:id="rId37"/>
    <p:sldId id="526" r:id="rId38"/>
    <p:sldId id="527" r:id="rId39"/>
    <p:sldId id="528" r:id="rId40"/>
    <p:sldId id="529" r:id="rId41"/>
    <p:sldId id="530" r:id="rId42"/>
    <p:sldId id="533" r:id="rId43"/>
    <p:sldId id="532" r:id="rId44"/>
    <p:sldId id="534" r:id="rId45"/>
    <p:sldId id="590" r:id="rId46"/>
    <p:sldId id="591" r:id="rId47"/>
    <p:sldId id="536" r:id="rId48"/>
    <p:sldId id="392" r:id="rId49"/>
    <p:sldId id="593" r:id="rId50"/>
    <p:sldId id="524" r:id="rId5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DE1ADC-92EA-7B41-B228-581F0673686B}" v="1492" dt="2021-07-26T23:40:35.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67"/>
    <p:restoredTop sz="64022"/>
  </p:normalViewPr>
  <p:slideViewPr>
    <p:cSldViewPr snapToGrid="0" snapToObjects="1">
      <p:cViewPr varScale="1">
        <p:scale>
          <a:sx n="88" d="100"/>
          <a:sy n="88" d="100"/>
        </p:scale>
        <p:origin x="33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auke, Stephan" userId="72a4b073-2440-476b-b8cc-2cda7cda9fc2" providerId="ADAL" clId="{AFDE1ADC-92EA-7B41-B228-581F0673686B}"/>
    <pc:docChg chg="undo redo custSel addSld delSld modSld sldOrd">
      <pc:chgData name="Kadauke, Stephan" userId="72a4b073-2440-476b-b8cc-2cda7cda9fc2" providerId="ADAL" clId="{AFDE1ADC-92EA-7B41-B228-581F0673686B}" dt="2021-07-26T23:40:45.910" v="15732"/>
      <pc:docMkLst>
        <pc:docMk/>
      </pc:docMkLst>
      <pc:sldChg chg="modSp modNotesTx">
        <pc:chgData name="Kadauke, Stephan" userId="72a4b073-2440-476b-b8cc-2cda7cda9fc2" providerId="ADAL" clId="{AFDE1ADC-92EA-7B41-B228-581F0673686B}" dt="2021-07-26T19:30:23.911" v="7912" actId="20577"/>
        <pc:sldMkLst>
          <pc:docMk/>
          <pc:sldMk cId="1105926542" sldId="257"/>
        </pc:sldMkLst>
        <pc:spChg chg="mod">
          <ac:chgData name="Kadauke, Stephan" userId="72a4b073-2440-476b-b8cc-2cda7cda9fc2" providerId="ADAL" clId="{AFDE1ADC-92EA-7B41-B228-581F0673686B}" dt="2021-07-22T23:49:01.754" v="1904" actId="20577"/>
          <ac:spMkLst>
            <pc:docMk/>
            <pc:sldMk cId="1105926542" sldId="257"/>
            <ac:spMk id="3" creationId="{7E2864C1-603E-8842-AE96-D3526096E32C}"/>
          </ac:spMkLst>
        </pc:spChg>
      </pc:sldChg>
      <pc:sldChg chg="modNotesTx">
        <pc:chgData name="Kadauke, Stephan" userId="72a4b073-2440-476b-b8cc-2cda7cda9fc2" providerId="ADAL" clId="{AFDE1ADC-92EA-7B41-B228-581F0673686B}" dt="2021-07-26T22:53:04.616" v="13494" actId="20577"/>
        <pc:sldMkLst>
          <pc:docMk/>
          <pc:sldMk cId="3261806167" sldId="260"/>
        </pc:sldMkLst>
      </pc:sldChg>
      <pc:sldChg chg="modNotesTx">
        <pc:chgData name="Kadauke, Stephan" userId="72a4b073-2440-476b-b8cc-2cda7cda9fc2" providerId="ADAL" clId="{AFDE1ADC-92EA-7B41-B228-581F0673686B}" dt="2021-07-26T22:47:55.539" v="13306" actId="20577"/>
        <pc:sldMkLst>
          <pc:docMk/>
          <pc:sldMk cId="2807914001" sldId="263"/>
        </pc:sldMkLst>
      </pc:sldChg>
      <pc:sldChg chg="modNotesTx">
        <pc:chgData name="Kadauke, Stephan" userId="72a4b073-2440-476b-b8cc-2cda7cda9fc2" providerId="ADAL" clId="{AFDE1ADC-92EA-7B41-B228-581F0673686B}" dt="2021-07-26T23:01:56.567" v="14082" actId="20577"/>
        <pc:sldMkLst>
          <pc:docMk/>
          <pc:sldMk cId="4198463132" sldId="264"/>
        </pc:sldMkLst>
      </pc:sldChg>
      <pc:sldChg chg="modNotesTx">
        <pc:chgData name="Kadauke, Stephan" userId="72a4b073-2440-476b-b8cc-2cda7cda9fc2" providerId="ADAL" clId="{AFDE1ADC-92EA-7B41-B228-581F0673686B}" dt="2021-07-26T23:08:28.895" v="14456" actId="20577"/>
        <pc:sldMkLst>
          <pc:docMk/>
          <pc:sldMk cId="2090863531" sldId="267"/>
        </pc:sldMkLst>
      </pc:sldChg>
      <pc:sldChg chg="del">
        <pc:chgData name="Kadauke, Stephan" userId="72a4b073-2440-476b-b8cc-2cda7cda9fc2" providerId="ADAL" clId="{AFDE1ADC-92EA-7B41-B228-581F0673686B}" dt="2021-07-26T23:10:18.970" v="14487" actId="2696"/>
        <pc:sldMkLst>
          <pc:docMk/>
          <pc:sldMk cId="1425439534" sldId="268"/>
        </pc:sldMkLst>
      </pc:sldChg>
      <pc:sldChg chg="addSp delSp modSp mod modNotesTx">
        <pc:chgData name="Kadauke, Stephan" userId="72a4b073-2440-476b-b8cc-2cda7cda9fc2" providerId="ADAL" clId="{AFDE1ADC-92EA-7B41-B228-581F0673686B}" dt="2021-07-26T23:04:42.300" v="14104" actId="14100"/>
        <pc:sldMkLst>
          <pc:docMk/>
          <pc:sldMk cId="497695668" sldId="313"/>
        </pc:sldMkLst>
        <pc:picChg chg="add del mod">
          <ac:chgData name="Kadauke, Stephan" userId="72a4b073-2440-476b-b8cc-2cda7cda9fc2" providerId="ADAL" clId="{AFDE1ADC-92EA-7B41-B228-581F0673686B}" dt="2021-07-26T23:04:22.100" v="14101" actId="478"/>
          <ac:picMkLst>
            <pc:docMk/>
            <pc:sldMk cId="497695668" sldId="313"/>
            <ac:picMk id="6" creationId="{A2831833-E9D6-8043-9AAF-E5BF74522448}"/>
          </ac:picMkLst>
        </pc:picChg>
        <pc:picChg chg="add del mod">
          <ac:chgData name="Kadauke, Stephan" userId="72a4b073-2440-476b-b8cc-2cda7cda9fc2" providerId="ADAL" clId="{AFDE1ADC-92EA-7B41-B228-581F0673686B}" dt="2021-07-26T23:04:42.300" v="14104" actId="14100"/>
          <ac:picMkLst>
            <pc:docMk/>
            <pc:sldMk cId="497695668" sldId="313"/>
            <ac:picMk id="9" creationId="{07F979EB-ED8D-9D49-9AC0-F52DF9F7B205}"/>
          </ac:picMkLst>
        </pc:picChg>
      </pc:sldChg>
      <pc:sldChg chg="modSp mod modAnim modNotesTx">
        <pc:chgData name="Kadauke, Stephan" userId="72a4b073-2440-476b-b8cc-2cda7cda9fc2" providerId="ADAL" clId="{AFDE1ADC-92EA-7B41-B228-581F0673686B}" dt="2021-07-26T19:30:46.562" v="7916" actId="20577"/>
        <pc:sldMkLst>
          <pc:docMk/>
          <pc:sldMk cId="2794719321" sldId="436"/>
        </pc:sldMkLst>
        <pc:spChg chg="mod">
          <ac:chgData name="Kadauke, Stephan" userId="72a4b073-2440-476b-b8cc-2cda7cda9fc2" providerId="ADAL" clId="{AFDE1ADC-92EA-7B41-B228-581F0673686B}" dt="2021-07-22T23:27:52.049" v="321" actId="5793"/>
          <ac:spMkLst>
            <pc:docMk/>
            <pc:sldMk cId="2794719321" sldId="436"/>
            <ac:spMk id="3" creationId="{7E2864C1-603E-8842-AE96-D3526096E32C}"/>
          </ac:spMkLst>
        </pc:spChg>
      </pc:sldChg>
      <pc:sldChg chg="modNotesTx">
        <pc:chgData name="Kadauke, Stephan" userId="72a4b073-2440-476b-b8cc-2cda7cda9fc2" providerId="ADAL" clId="{AFDE1ADC-92EA-7B41-B228-581F0673686B}" dt="2021-07-26T22:47:27.498" v="13274" actId="20577"/>
        <pc:sldMkLst>
          <pc:docMk/>
          <pc:sldMk cId="3469406849" sldId="497"/>
        </pc:sldMkLst>
      </pc:sldChg>
      <pc:sldChg chg="modNotesTx">
        <pc:chgData name="Kadauke, Stephan" userId="72a4b073-2440-476b-b8cc-2cda7cda9fc2" providerId="ADAL" clId="{AFDE1ADC-92EA-7B41-B228-581F0673686B}" dt="2021-07-26T22:49:26.927" v="13360" actId="20577"/>
        <pc:sldMkLst>
          <pc:docMk/>
          <pc:sldMk cId="4065192755" sldId="502"/>
        </pc:sldMkLst>
      </pc:sldChg>
      <pc:sldChg chg="modNotesTx">
        <pc:chgData name="Kadauke, Stephan" userId="72a4b073-2440-476b-b8cc-2cda7cda9fc2" providerId="ADAL" clId="{AFDE1ADC-92EA-7B41-B228-581F0673686B}" dt="2021-07-26T22:58:37.218" v="13831" actId="20577"/>
        <pc:sldMkLst>
          <pc:docMk/>
          <pc:sldMk cId="2384895831" sldId="507"/>
        </pc:sldMkLst>
      </pc:sldChg>
      <pc:sldChg chg="modNotesTx">
        <pc:chgData name="Kadauke, Stephan" userId="72a4b073-2440-476b-b8cc-2cda7cda9fc2" providerId="ADAL" clId="{AFDE1ADC-92EA-7B41-B228-581F0673686B}" dt="2021-07-26T22:53:57.883" v="13504" actId="20577"/>
        <pc:sldMkLst>
          <pc:docMk/>
          <pc:sldMk cId="3740617928" sldId="508"/>
        </pc:sldMkLst>
      </pc:sldChg>
      <pc:sldChg chg="modNotesTx">
        <pc:chgData name="Kadauke, Stephan" userId="72a4b073-2440-476b-b8cc-2cda7cda9fc2" providerId="ADAL" clId="{AFDE1ADC-92EA-7B41-B228-581F0673686B}" dt="2021-07-26T23:10:41.087" v="14489" actId="20577"/>
        <pc:sldMkLst>
          <pc:docMk/>
          <pc:sldMk cId="1050507291" sldId="509"/>
        </pc:sldMkLst>
      </pc:sldChg>
      <pc:sldChg chg="modNotesTx">
        <pc:chgData name="Kadauke, Stephan" userId="72a4b073-2440-476b-b8cc-2cda7cda9fc2" providerId="ADAL" clId="{AFDE1ADC-92EA-7B41-B228-581F0673686B}" dt="2021-07-26T23:19:52.351" v="14652" actId="5793"/>
        <pc:sldMkLst>
          <pc:docMk/>
          <pc:sldMk cId="4154682960" sldId="510"/>
        </pc:sldMkLst>
      </pc:sldChg>
      <pc:sldChg chg="modNotesTx">
        <pc:chgData name="Kadauke, Stephan" userId="72a4b073-2440-476b-b8cc-2cda7cda9fc2" providerId="ADAL" clId="{AFDE1ADC-92EA-7B41-B228-581F0673686B}" dt="2021-07-26T23:33:27.033" v="15573" actId="20577"/>
        <pc:sldMkLst>
          <pc:docMk/>
          <pc:sldMk cId="2157727383" sldId="512"/>
        </pc:sldMkLst>
      </pc:sldChg>
      <pc:sldChg chg="modNotesTx">
        <pc:chgData name="Kadauke, Stephan" userId="72a4b073-2440-476b-b8cc-2cda7cda9fc2" providerId="ADAL" clId="{AFDE1ADC-92EA-7B41-B228-581F0673686B}" dt="2021-07-26T22:40:33.003" v="12415" actId="20577"/>
        <pc:sldMkLst>
          <pc:docMk/>
          <pc:sldMk cId="802139608" sldId="514"/>
        </pc:sldMkLst>
      </pc:sldChg>
      <pc:sldChg chg="del">
        <pc:chgData name="Kadauke, Stephan" userId="72a4b073-2440-476b-b8cc-2cda7cda9fc2" providerId="ADAL" clId="{AFDE1ADC-92EA-7B41-B228-581F0673686B}" dt="2021-07-26T19:48:06.875" v="9827" actId="2696"/>
        <pc:sldMkLst>
          <pc:docMk/>
          <pc:sldMk cId="1441157639" sldId="515"/>
        </pc:sldMkLst>
      </pc:sldChg>
      <pc:sldChg chg="modNotesTx">
        <pc:chgData name="Kadauke, Stephan" userId="72a4b073-2440-476b-b8cc-2cda7cda9fc2" providerId="ADAL" clId="{AFDE1ADC-92EA-7B41-B228-581F0673686B}" dt="2021-07-26T22:44:39.607" v="12846" actId="20577"/>
        <pc:sldMkLst>
          <pc:docMk/>
          <pc:sldMk cId="855787521" sldId="516"/>
        </pc:sldMkLst>
      </pc:sldChg>
      <pc:sldChg chg="del">
        <pc:chgData name="Kadauke, Stephan" userId="72a4b073-2440-476b-b8cc-2cda7cda9fc2" providerId="ADAL" clId="{AFDE1ADC-92EA-7B41-B228-581F0673686B}" dt="2021-07-26T19:49:40.492" v="9833" actId="2696"/>
        <pc:sldMkLst>
          <pc:docMk/>
          <pc:sldMk cId="1887468190" sldId="519"/>
        </pc:sldMkLst>
      </pc:sldChg>
      <pc:sldChg chg="del">
        <pc:chgData name="Kadauke, Stephan" userId="72a4b073-2440-476b-b8cc-2cda7cda9fc2" providerId="ADAL" clId="{AFDE1ADC-92EA-7B41-B228-581F0673686B}" dt="2021-07-26T19:49:40.492" v="9833" actId="2696"/>
        <pc:sldMkLst>
          <pc:docMk/>
          <pc:sldMk cId="3003489735" sldId="520"/>
        </pc:sldMkLst>
      </pc:sldChg>
      <pc:sldChg chg="del">
        <pc:chgData name="Kadauke, Stephan" userId="72a4b073-2440-476b-b8cc-2cda7cda9fc2" providerId="ADAL" clId="{AFDE1ADC-92EA-7B41-B228-581F0673686B}" dt="2021-07-26T19:50:41.791" v="9869" actId="2696"/>
        <pc:sldMkLst>
          <pc:docMk/>
          <pc:sldMk cId="3221132893" sldId="522"/>
        </pc:sldMkLst>
      </pc:sldChg>
      <pc:sldChg chg="del">
        <pc:chgData name="Kadauke, Stephan" userId="72a4b073-2440-476b-b8cc-2cda7cda9fc2" providerId="ADAL" clId="{AFDE1ADC-92EA-7B41-B228-581F0673686B}" dt="2021-07-26T19:50:41.791" v="9869" actId="2696"/>
        <pc:sldMkLst>
          <pc:docMk/>
          <pc:sldMk cId="3836837044" sldId="523"/>
        </pc:sldMkLst>
      </pc:sldChg>
      <pc:sldChg chg="addSp delSp modSp mod modNotesTx">
        <pc:chgData name="Kadauke, Stephan" userId="72a4b073-2440-476b-b8cc-2cda7cda9fc2" providerId="ADAL" clId="{AFDE1ADC-92EA-7B41-B228-581F0673686B}" dt="2021-07-26T23:35:31.205" v="15634" actId="20577"/>
        <pc:sldMkLst>
          <pc:docMk/>
          <pc:sldMk cId="1215384601" sldId="526"/>
        </pc:sldMkLst>
        <pc:spChg chg="mod">
          <ac:chgData name="Kadauke, Stephan" userId="72a4b073-2440-476b-b8cc-2cda7cda9fc2" providerId="ADAL" clId="{AFDE1ADC-92EA-7B41-B228-581F0673686B}" dt="2021-07-26T23:34:39.786" v="15622" actId="20577"/>
          <ac:spMkLst>
            <pc:docMk/>
            <pc:sldMk cId="1215384601" sldId="526"/>
            <ac:spMk id="6" creationId="{76347286-524B-F545-B30E-348576CB05E2}"/>
          </ac:spMkLst>
        </pc:spChg>
        <pc:grpChg chg="mod">
          <ac:chgData name="Kadauke, Stephan" userId="72a4b073-2440-476b-b8cc-2cda7cda9fc2" providerId="ADAL" clId="{AFDE1ADC-92EA-7B41-B228-581F0673686B}" dt="2021-07-26T23:34:48.072" v="15623" actId="1076"/>
          <ac:grpSpMkLst>
            <pc:docMk/>
            <pc:sldMk cId="1215384601" sldId="526"/>
            <ac:grpSpMk id="4" creationId="{A5A840E7-6FED-2E47-A55A-17EE678CE4DF}"/>
          </ac:grpSpMkLst>
        </pc:grpChg>
        <pc:picChg chg="add mod">
          <ac:chgData name="Kadauke, Stephan" userId="72a4b073-2440-476b-b8cc-2cda7cda9fc2" providerId="ADAL" clId="{AFDE1ADC-92EA-7B41-B228-581F0673686B}" dt="2021-07-26T23:34:48.072" v="15623" actId="1076"/>
          <ac:picMkLst>
            <pc:docMk/>
            <pc:sldMk cId="1215384601" sldId="526"/>
            <ac:picMk id="2" creationId="{B2328ADD-864F-2A4F-BF85-F823739CA56A}"/>
          </ac:picMkLst>
        </pc:picChg>
        <pc:picChg chg="del">
          <ac:chgData name="Kadauke, Stephan" userId="72a4b073-2440-476b-b8cc-2cda7cda9fc2" providerId="ADAL" clId="{AFDE1ADC-92EA-7B41-B228-581F0673686B}" dt="2021-07-26T23:34:10.706" v="15574" actId="478"/>
          <ac:picMkLst>
            <pc:docMk/>
            <pc:sldMk cId="1215384601" sldId="526"/>
            <ac:picMk id="7" creationId="{2C776DF0-1158-E940-AD53-46CF6C075724}"/>
          </ac:picMkLst>
        </pc:picChg>
      </pc:sldChg>
      <pc:sldChg chg="modNotesTx">
        <pc:chgData name="Kadauke, Stephan" userId="72a4b073-2440-476b-b8cc-2cda7cda9fc2" providerId="ADAL" clId="{AFDE1ADC-92EA-7B41-B228-581F0673686B}" dt="2021-07-26T23:36:10.004" v="15697" actId="20577"/>
        <pc:sldMkLst>
          <pc:docMk/>
          <pc:sldMk cId="909148139" sldId="527"/>
        </pc:sldMkLst>
      </pc:sldChg>
      <pc:sldChg chg="addSp delSp modSp mod modNotesTx">
        <pc:chgData name="Kadauke, Stephan" userId="72a4b073-2440-476b-b8cc-2cda7cda9fc2" providerId="ADAL" clId="{AFDE1ADC-92EA-7B41-B228-581F0673686B}" dt="2021-07-26T23:27:12.842" v="14905" actId="20577"/>
        <pc:sldMkLst>
          <pc:docMk/>
          <pc:sldMk cId="440442683" sldId="531"/>
        </pc:sldMkLst>
        <pc:spChg chg="mod">
          <ac:chgData name="Kadauke, Stephan" userId="72a4b073-2440-476b-b8cc-2cda7cda9fc2" providerId="ADAL" clId="{AFDE1ADC-92EA-7B41-B228-581F0673686B}" dt="2021-07-22T23:17:14.341" v="241" actId="20577"/>
          <ac:spMkLst>
            <pc:docMk/>
            <pc:sldMk cId="440442683" sldId="531"/>
            <ac:spMk id="3" creationId="{F540829E-1B13-2748-9A87-1E60BE0F4B0F}"/>
          </ac:spMkLst>
        </pc:spChg>
        <pc:spChg chg="mod">
          <ac:chgData name="Kadauke, Stephan" userId="72a4b073-2440-476b-b8cc-2cda7cda9fc2" providerId="ADAL" clId="{AFDE1ADC-92EA-7B41-B228-581F0673686B}" dt="2021-07-26T23:26:58.918" v="14899" actId="1076"/>
          <ac:spMkLst>
            <pc:docMk/>
            <pc:sldMk cId="440442683" sldId="531"/>
            <ac:spMk id="4" creationId="{34B8C1B4-8D91-3647-A317-88D15C4958CF}"/>
          </ac:spMkLst>
        </pc:spChg>
        <pc:picChg chg="add mod">
          <ac:chgData name="Kadauke, Stephan" userId="72a4b073-2440-476b-b8cc-2cda7cda9fc2" providerId="ADAL" clId="{AFDE1ADC-92EA-7B41-B228-581F0673686B}" dt="2021-07-26T23:27:05.786" v="14900" actId="1076"/>
          <ac:picMkLst>
            <pc:docMk/>
            <pc:sldMk cId="440442683" sldId="531"/>
            <ac:picMk id="2" creationId="{B68001E8-9801-2042-BA99-BF7355F6F52E}"/>
          </ac:picMkLst>
        </pc:picChg>
        <pc:picChg chg="del">
          <ac:chgData name="Kadauke, Stephan" userId="72a4b073-2440-476b-b8cc-2cda7cda9fc2" providerId="ADAL" clId="{AFDE1ADC-92EA-7B41-B228-581F0673686B}" dt="2021-07-26T23:26:39.639" v="14893" actId="478"/>
          <ac:picMkLst>
            <pc:docMk/>
            <pc:sldMk cId="440442683" sldId="531"/>
            <ac:picMk id="5" creationId="{CED2FBFD-E282-A849-8D75-AA690B2C6E43}"/>
          </ac:picMkLst>
        </pc:picChg>
      </pc:sldChg>
      <pc:sldChg chg="modSp del mod">
        <pc:chgData name="Kadauke, Stephan" userId="72a4b073-2440-476b-b8cc-2cda7cda9fc2" providerId="ADAL" clId="{AFDE1ADC-92EA-7B41-B228-581F0673686B}" dt="2021-07-26T23:25:01.093" v="14892" actId="2696"/>
        <pc:sldMkLst>
          <pc:docMk/>
          <pc:sldMk cId="897193377" sldId="535"/>
        </pc:sldMkLst>
        <pc:spChg chg="mod">
          <ac:chgData name="Kadauke, Stephan" userId="72a4b073-2440-476b-b8cc-2cda7cda9fc2" providerId="ADAL" clId="{AFDE1ADC-92EA-7B41-B228-581F0673686B}" dt="2021-07-26T23:21:54.390" v="14656" actId="20577"/>
          <ac:spMkLst>
            <pc:docMk/>
            <pc:sldMk cId="897193377" sldId="535"/>
            <ac:spMk id="10" creationId="{5955F506-A50B-2D43-B7DC-8011EA7AE2EC}"/>
          </ac:spMkLst>
        </pc:spChg>
      </pc:sldChg>
      <pc:sldChg chg="modNotesTx">
        <pc:chgData name="Kadauke, Stephan" userId="72a4b073-2440-476b-b8cc-2cda7cda9fc2" providerId="ADAL" clId="{AFDE1ADC-92EA-7B41-B228-581F0673686B}" dt="2021-07-26T23:07:12.272" v="14395" actId="20577"/>
        <pc:sldMkLst>
          <pc:docMk/>
          <pc:sldMk cId="3665344265" sldId="542"/>
        </pc:sldMkLst>
      </pc:sldChg>
      <pc:sldChg chg="addSp delSp modSp mod modNotesTx">
        <pc:chgData name="Kadauke, Stephan" userId="72a4b073-2440-476b-b8cc-2cda7cda9fc2" providerId="ADAL" clId="{AFDE1ADC-92EA-7B41-B228-581F0673686B}" dt="2021-07-26T22:46:58.692" v="13269" actId="20577"/>
        <pc:sldMkLst>
          <pc:docMk/>
          <pc:sldMk cId="299951780" sldId="555"/>
        </pc:sldMkLst>
        <pc:spChg chg="mod">
          <ac:chgData name="Kadauke, Stephan" userId="72a4b073-2440-476b-b8cc-2cda7cda9fc2" providerId="ADAL" clId="{AFDE1ADC-92EA-7B41-B228-581F0673686B}" dt="2021-07-22T23:05:43.147" v="53" actId="20577"/>
          <ac:spMkLst>
            <pc:docMk/>
            <pc:sldMk cId="299951780" sldId="555"/>
            <ac:spMk id="4" creationId="{27C4C0B7-6C5E-CA43-90BC-6AC93F73CC00}"/>
          </ac:spMkLst>
        </pc:spChg>
        <pc:spChg chg="mod">
          <ac:chgData name="Kadauke, Stephan" userId="72a4b073-2440-476b-b8cc-2cda7cda9fc2" providerId="ADAL" clId="{AFDE1ADC-92EA-7B41-B228-581F0673686B}" dt="2021-07-22T23:06:03.407" v="115" actId="20577"/>
          <ac:spMkLst>
            <pc:docMk/>
            <pc:sldMk cId="299951780" sldId="555"/>
            <ac:spMk id="5" creationId="{CEDB35C8-1505-2E47-A1D7-310ED12420B6}"/>
          </ac:spMkLst>
        </pc:spChg>
        <pc:spChg chg="mod">
          <ac:chgData name="Kadauke, Stephan" userId="72a4b073-2440-476b-b8cc-2cda7cda9fc2" providerId="ADAL" clId="{AFDE1ADC-92EA-7B41-B228-581F0673686B}" dt="2021-07-22T23:10:03.164" v="188" actId="20577"/>
          <ac:spMkLst>
            <pc:docMk/>
            <pc:sldMk cId="299951780" sldId="555"/>
            <ac:spMk id="6" creationId="{4BD63C1E-40B9-5C43-B8E0-8DE971B95646}"/>
          </ac:spMkLst>
        </pc:spChg>
        <pc:picChg chg="del">
          <ac:chgData name="Kadauke, Stephan" userId="72a4b073-2440-476b-b8cc-2cda7cda9fc2" providerId="ADAL" clId="{AFDE1ADC-92EA-7B41-B228-581F0673686B}" dt="2021-07-22T23:10:06.970" v="189" actId="478"/>
          <ac:picMkLst>
            <pc:docMk/>
            <pc:sldMk cId="299951780" sldId="555"/>
            <ac:picMk id="2" creationId="{1E8F5D84-5BF6-7B46-9872-643FE8E1B52E}"/>
          </ac:picMkLst>
        </pc:picChg>
        <pc:picChg chg="mod">
          <ac:chgData name="Kadauke, Stephan" userId="72a4b073-2440-476b-b8cc-2cda7cda9fc2" providerId="ADAL" clId="{AFDE1ADC-92EA-7B41-B228-581F0673686B}" dt="2021-07-22T23:10:32.674" v="193" actId="14100"/>
          <ac:picMkLst>
            <pc:docMk/>
            <pc:sldMk cId="299951780" sldId="555"/>
            <ac:picMk id="22" creationId="{86A1DE3A-43E7-8145-89BF-5E1D86DAB373}"/>
          </ac:picMkLst>
        </pc:picChg>
        <pc:picChg chg="add mod">
          <ac:chgData name="Kadauke, Stephan" userId="72a4b073-2440-476b-b8cc-2cda7cda9fc2" providerId="ADAL" clId="{AFDE1ADC-92EA-7B41-B228-581F0673686B}" dt="2021-07-22T23:10:37.727" v="195" actId="1076"/>
          <ac:picMkLst>
            <pc:docMk/>
            <pc:sldMk cId="299951780" sldId="555"/>
            <ac:picMk id="1026" creationId="{7FA4A42A-A105-AD44-A813-3AED40E471D0}"/>
          </ac:picMkLst>
        </pc:picChg>
      </pc:sldChg>
      <pc:sldChg chg="del modNotesTx">
        <pc:chgData name="Kadauke, Stephan" userId="72a4b073-2440-476b-b8cc-2cda7cda9fc2" providerId="ADAL" clId="{AFDE1ADC-92EA-7B41-B228-581F0673686B}" dt="2021-07-26T19:48:39.192" v="9828" actId="2696"/>
        <pc:sldMkLst>
          <pc:docMk/>
          <pc:sldMk cId="2777360823" sldId="556"/>
        </pc:sldMkLst>
      </pc:sldChg>
      <pc:sldChg chg="modNotesTx">
        <pc:chgData name="Kadauke, Stephan" userId="72a4b073-2440-476b-b8cc-2cda7cda9fc2" providerId="ADAL" clId="{AFDE1ADC-92EA-7B41-B228-581F0673686B}" dt="2021-07-26T23:10:05.206" v="14486" actId="20577"/>
        <pc:sldMkLst>
          <pc:docMk/>
          <pc:sldMk cId="2011374292" sldId="568"/>
        </pc:sldMkLst>
      </pc:sldChg>
      <pc:sldChg chg="del">
        <pc:chgData name="Kadauke, Stephan" userId="72a4b073-2440-476b-b8cc-2cda7cda9fc2" providerId="ADAL" clId="{AFDE1ADC-92EA-7B41-B228-581F0673686B}" dt="2021-07-26T23:37:50.361" v="15698" actId="2696"/>
        <pc:sldMkLst>
          <pc:docMk/>
          <pc:sldMk cId="3496991853" sldId="587"/>
        </pc:sldMkLst>
      </pc:sldChg>
      <pc:sldChg chg="modSp mod modNotesTx">
        <pc:chgData name="Kadauke, Stephan" userId="72a4b073-2440-476b-b8cc-2cda7cda9fc2" providerId="ADAL" clId="{AFDE1ADC-92EA-7B41-B228-581F0673686B}" dt="2021-07-26T23:09:43.363" v="14473" actId="20577"/>
        <pc:sldMkLst>
          <pc:docMk/>
          <pc:sldMk cId="2359931139" sldId="588"/>
        </pc:sldMkLst>
        <pc:spChg chg="mod">
          <ac:chgData name="Kadauke, Stephan" userId="72a4b073-2440-476b-b8cc-2cda7cda9fc2" providerId="ADAL" clId="{AFDE1ADC-92EA-7B41-B228-581F0673686B}" dt="2021-07-26T19:58:16.245" v="10224" actId="20577"/>
          <ac:spMkLst>
            <pc:docMk/>
            <pc:sldMk cId="2359931139" sldId="588"/>
            <ac:spMk id="6" creationId="{9E7B080F-CA06-4E44-B624-0C2BAC9217C0}"/>
          </ac:spMkLst>
        </pc:spChg>
      </pc:sldChg>
      <pc:sldChg chg="addSp delSp modSp mod delAnim modAnim modNotesTx">
        <pc:chgData name="Kadauke, Stephan" userId="72a4b073-2440-476b-b8cc-2cda7cda9fc2" providerId="ADAL" clId="{AFDE1ADC-92EA-7B41-B228-581F0673686B}" dt="2021-07-26T23:19:15.193" v="14647" actId="20577"/>
        <pc:sldMkLst>
          <pc:docMk/>
          <pc:sldMk cId="3630187524" sldId="589"/>
        </pc:sldMkLst>
        <pc:spChg chg="mod">
          <ac:chgData name="Kadauke, Stephan" userId="72a4b073-2440-476b-b8cc-2cda7cda9fc2" providerId="ADAL" clId="{AFDE1ADC-92EA-7B41-B228-581F0673686B}" dt="2021-07-26T23:17:49.610" v="14552" actId="1035"/>
          <ac:spMkLst>
            <pc:docMk/>
            <pc:sldMk cId="3630187524" sldId="589"/>
            <ac:spMk id="9" creationId="{C714E138-7689-EB40-90B0-8482347265F8}"/>
          </ac:spMkLst>
        </pc:spChg>
        <pc:spChg chg="mod">
          <ac:chgData name="Kadauke, Stephan" userId="72a4b073-2440-476b-b8cc-2cda7cda9fc2" providerId="ADAL" clId="{AFDE1ADC-92EA-7B41-B228-581F0673686B}" dt="2021-07-26T23:18:53.804" v="14636" actId="20577"/>
          <ac:spMkLst>
            <pc:docMk/>
            <pc:sldMk cId="3630187524" sldId="589"/>
            <ac:spMk id="10" creationId="{E41BA39A-79A1-4348-82D9-AB67A309BD7C}"/>
          </ac:spMkLst>
        </pc:spChg>
        <pc:spChg chg="mod">
          <ac:chgData name="Kadauke, Stephan" userId="72a4b073-2440-476b-b8cc-2cda7cda9fc2" providerId="ADAL" clId="{AFDE1ADC-92EA-7B41-B228-581F0673686B}" dt="2021-07-26T23:19:15.193" v="14647" actId="20577"/>
          <ac:spMkLst>
            <pc:docMk/>
            <pc:sldMk cId="3630187524" sldId="589"/>
            <ac:spMk id="12" creationId="{383785DE-FF70-384B-B2B8-20E00D54D450}"/>
          </ac:spMkLst>
        </pc:spChg>
        <pc:picChg chg="add mod">
          <ac:chgData name="Kadauke, Stephan" userId="72a4b073-2440-476b-b8cc-2cda7cda9fc2" providerId="ADAL" clId="{AFDE1ADC-92EA-7B41-B228-581F0673686B}" dt="2021-07-26T23:16:37.915" v="14539" actId="1076"/>
          <ac:picMkLst>
            <pc:docMk/>
            <pc:sldMk cId="3630187524" sldId="589"/>
            <ac:picMk id="2" creationId="{454B995F-DE7F-5F43-8455-DE66FB3B921F}"/>
          </ac:picMkLst>
        </pc:picChg>
        <pc:picChg chg="del">
          <ac:chgData name="Kadauke, Stephan" userId="72a4b073-2440-476b-b8cc-2cda7cda9fc2" providerId="ADAL" clId="{AFDE1ADC-92EA-7B41-B228-581F0673686B}" dt="2021-07-26T23:16:29.959" v="14536" actId="478"/>
          <ac:picMkLst>
            <pc:docMk/>
            <pc:sldMk cId="3630187524" sldId="589"/>
            <ac:picMk id="6" creationId="{43857D67-66CE-304E-8890-00C17FDC3297}"/>
          </ac:picMkLst>
        </pc:picChg>
      </pc:sldChg>
      <pc:sldChg chg="addSp delSp modSp mod modNotesTx">
        <pc:chgData name="Kadauke, Stephan" userId="72a4b073-2440-476b-b8cc-2cda7cda9fc2" providerId="ADAL" clId="{AFDE1ADC-92EA-7B41-B228-581F0673686B}" dt="2021-07-26T23:40:45.910" v="15732"/>
        <pc:sldMkLst>
          <pc:docMk/>
          <pc:sldMk cId="3877257025" sldId="593"/>
        </pc:sldMkLst>
        <pc:spChg chg="mod">
          <ac:chgData name="Kadauke, Stephan" userId="72a4b073-2440-476b-b8cc-2cda7cda9fc2" providerId="ADAL" clId="{AFDE1ADC-92EA-7B41-B228-581F0673686B}" dt="2021-07-26T23:38:09.685" v="15710" actId="1076"/>
          <ac:spMkLst>
            <pc:docMk/>
            <pc:sldMk cId="3877257025" sldId="593"/>
            <ac:spMk id="3" creationId="{79A0323A-5240-9443-95C1-587C8699299E}"/>
          </ac:spMkLst>
        </pc:spChg>
        <pc:spChg chg="add del mod">
          <ac:chgData name="Kadauke, Stephan" userId="72a4b073-2440-476b-b8cc-2cda7cda9fc2" providerId="ADAL" clId="{AFDE1ADC-92EA-7B41-B228-581F0673686B}" dt="2021-07-26T23:40:45.910" v="15732"/>
          <ac:spMkLst>
            <pc:docMk/>
            <pc:sldMk cId="3877257025" sldId="593"/>
            <ac:spMk id="5" creationId="{8FAD193D-C99E-3446-954A-6B6159134454}"/>
          </ac:spMkLst>
        </pc:spChg>
        <pc:picChg chg="del">
          <ac:chgData name="Kadauke, Stephan" userId="72a4b073-2440-476b-b8cc-2cda7cda9fc2" providerId="ADAL" clId="{AFDE1ADC-92EA-7B41-B228-581F0673686B}" dt="2021-07-26T23:37:57.204" v="15699" actId="478"/>
          <ac:picMkLst>
            <pc:docMk/>
            <pc:sldMk cId="3877257025" sldId="593"/>
            <ac:picMk id="2" creationId="{B507E9FE-C3A0-C644-9F2C-A670556E6B1A}"/>
          </ac:picMkLst>
        </pc:picChg>
        <pc:picChg chg="add mod">
          <ac:chgData name="Kadauke, Stephan" userId="72a4b073-2440-476b-b8cc-2cda7cda9fc2" providerId="ADAL" clId="{AFDE1ADC-92EA-7B41-B228-581F0673686B}" dt="2021-07-26T23:40:25.330" v="15729" actId="692"/>
          <ac:picMkLst>
            <pc:docMk/>
            <pc:sldMk cId="3877257025" sldId="593"/>
            <ac:picMk id="4" creationId="{31CB0E59-838E-1842-8112-422167147BA5}"/>
          </ac:picMkLst>
        </pc:picChg>
      </pc:sldChg>
      <pc:sldChg chg="modSp add mod">
        <pc:chgData name="Kadauke, Stephan" userId="72a4b073-2440-476b-b8cc-2cda7cda9fc2" providerId="ADAL" clId="{AFDE1ADC-92EA-7B41-B228-581F0673686B}" dt="2021-07-22T23:24:22.123" v="257" actId="20577"/>
        <pc:sldMkLst>
          <pc:docMk/>
          <pc:sldMk cId="3185298301" sldId="594"/>
        </pc:sldMkLst>
        <pc:spChg chg="mod">
          <ac:chgData name="Kadauke, Stephan" userId="72a4b073-2440-476b-b8cc-2cda7cda9fc2" providerId="ADAL" clId="{AFDE1ADC-92EA-7B41-B228-581F0673686B}" dt="2021-07-22T23:24:22.123" v="257" actId="20577"/>
          <ac:spMkLst>
            <pc:docMk/>
            <pc:sldMk cId="3185298301" sldId="594"/>
            <ac:spMk id="2" creationId="{A6C3606C-BC3C-DA46-952C-6A430CD04159}"/>
          </ac:spMkLst>
        </pc:spChg>
      </pc:sldChg>
      <pc:sldChg chg="addSp delSp modSp add mod ord modClrScheme modAnim chgLayout modNotesTx">
        <pc:chgData name="Kadauke, Stephan" userId="72a4b073-2440-476b-b8cc-2cda7cda9fc2" providerId="ADAL" clId="{AFDE1ADC-92EA-7B41-B228-581F0673686B}" dt="2021-07-26T22:25:44.743" v="11321" actId="113"/>
        <pc:sldMkLst>
          <pc:docMk/>
          <pc:sldMk cId="711945714" sldId="595"/>
        </pc:sldMkLst>
        <pc:spChg chg="add del mod ord">
          <ac:chgData name="Kadauke, Stephan" userId="72a4b073-2440-476b-b8cc-2cda7cda9fc2" providerId="ADAL" clId="{AFDE1ADC-92EA-7B41-B228-581F0673686B}" dt="2021-07-23T00:32:40.972" v="3896" actId="700"/>
          <ac:spMkLst>
            <pc:docMk/>
            <pc:sldMk cId="711945714" sldId="595"/>
            <ac:spMk id="2" creationId="{8FA0CD03-EC18-284C-98F9-50C0D6423F6E}"/>
          </ac:spMkLst>
        </pc:spChg>
        <pc:spChg chg="mod ord">
          <ac:chgData name="Kadauke, Stephan" userId="72a4b073-2440-476b-b8cc-2cda7cda9fc2" providerId="ADAL" clId="{AFDE1ADC-92EA-7B41-B228-581F0673686B}" dt="2021-07-26T18:30:11.831" v="5560" actId="21"/>
          <ac:spMkLst>
            <pc:docMk/>
            <pc:sldMk cId="711945714" sldId="595"/>
            <ac:spMk id="3" creationId="{7E2864C1-603E-8842-AE96-D3526096E32C}"/>
          </ac:spMkLst>
        </pc:spChg>
        <pc:spChg chg="mod">
          <ac:chgData name="Kadauke, Stephan" userId="72a4b073-2440-476b-b8cc-2cda7cda9fc2" providerId="ADAL" clId="{AFDE1ADC-92EA-7B41-B228-581F0673686B}" dt="2021-07-23T00:30:48.562" v="3728" actId="20577"/>
          <ac:spMkLst>
            <pc:docMk/>
            <pc:sldMk cId="711945714" sldId="595"/>
            <ac:spMk id="4" creationId="{76AF4A87-DBFF-1B44-A044-1B865727C039}"/>
          </ac:spMkLst>
        </pc:spChg>
        <pc:spChg chg="add del mod ord">
          <ac:chgData name="Kadauke, Stephan" userId="72a4b073-2440-476b-b8cc-2cda7cda9fc2" providerId="ADAL" clId="{AFDE1ADC-92EA-7B41-B228-581F0673686B}" dt="2021-07-23T00:32:40.972" v="3896" actId="700"/>
          <ac:spMkLst>
            <pc:docMk/>
            <pc:sldMk cId="711945714" sldId="595"/>
            <ac:spMk id="5" creationId="{6D479A9D-09A6-E448-B7CD-230DC1B5DE94}"/>
          </ac:spMkLst>
        </pc:spChg>
        <pc:spChg chg="add mod">
          <ac:chgData name="Kadauke, Stephan" userId="72a4b073-2440-476b-b8cc-2cda7cda9fc2" providerId="ADAL" clId="{AFDE1ADC-92EA-7B41-B228-581F0673686B}" dt="2021-07-26T17:18:34.065" v="4830" actId="14100"/>
          <ac:spMkLst>
            <pc:docMk/>
            <pc:sldMk cId="711945714" sldId="595"/>
            <ac:spMk id="5" creationId="{BF1B2D84-3E0D-F048-B327-8943E24B2912}"/>
          </ac:spMkLst>
        </pc:spChg>
        <pc:spChg chg="add del mod ord">
          <ac:chgData name="Kadauke, Stephan" userId="72a4b073-2440-476b-b8cc-2cda7cda9fc2" providerId="ADAL" clId="{AFDE1ADC-92EA-7B41-B228-581F0673686B}" dt="2021-07-23T00:32:40.972" v="3896" actId="700"/>
          <ac:spMkLst>
            <pc:docMk/>
            <pc:sldMk cId="711945714" sldId="595"/>
            <ac:spMk id="6" creationId="{FAB5E35F-E633-404C-924E-896F9953282D}"/>
          </ac:spMkLst>
        </pc:spChg>
        <pc:spChg chg="add del mod ord">
          <ac:chgData name="Kadauke, Stephan" userId="72a4b073-2440-476b-b8cc-2cda7cda9fc2" providerId="ADAL" clId="{AFDE1ADC-92EA-7B41-B228-581F0673686B}" dt="2021-07-23T00:32:40.972" v="3896" actId="700"/>
          <ac:spMkLst>
            <pc:docMk/>
            <pc:sldMk cId="711945714" sldId="595"/>
            <ac:spMk id="7" creationId="{781AF994-FF47-194D-B5AE-EDDE6F99D5C0}"/>
          </ac:spMkLst>
        </pc:spChg>
        <pc:spChg chg="add mod">
          <ac:chgData name="Kadauke, Stephan" userId="72a4b073-2440-476b-b8cc-2cda7cda9fc2" providerId="ADAL" clId="{AFDE1ADC-92EA-7B41-B228-581F0673686B}" dt="2021-07-26T18:30:15.327" v="5561"/>
          <ac:spMkLst>
            <pc:docMk/>
            <pc:sldMk cId="711945714" sldId="595"/>
            <ac:spMk id="8" creationId="{8D0C33B6-3DE5-C14D-961C-CEAEEBA0A566}"/>
          </ac:spMkLst>
        </pc:spChg>
      </pc:sldChg>
      <pc:sldChg chg="add del">
        <pc:chgData name="Kadauke, Stephan" userId="72a4b073-2440-476b-b8cc-2cda7cda9fc2" providerId="ADAL" clId="{AFDE1ADC-92EA-7B41-B228-581F0673686B}" dt="2021-07-22T23:26:46.169" v="259" actId="2696"/>
        <pc:sldMkLst>
          <pc:docMk/>
          <pc:sldMk cId="922512349" sldId="595"/>
        </pc:sldMkLst>
      </pc:sldChg>
      <pc:sldChg chg="new del">
        <pc:chgData name="Kadauke, Stephan" userId="72a4b073-2440-476b-b8cc-2cda7cda9fc2" providerId="ADAL" clId="{AFDE1ADC-92EA-7B41-B228-581F0673686B}" dt="2021-07-22T23:30:25.894" v="323" actId="2696"/>
        <pc:sldMkLst>
          <pc:docMk/>
          <pc:sldMk cId="3411793908" sldId="596"/>
        </pc:sldMkLst>
      </pc:sldChg>
      <pc:sldChg chg="addSp delSp modSp new mod modClrScheme chgLayout modNotesTx">
        <pc:chgData name="Kadauke, Stephan" userId="72a4b073-2440-476b-b8cc-2cda7cda9fc2" providerId="ADAL" clId="{AFDE1ADC-92EA-7B41-B228-581F0673686B}" dt="2021-07-26T22:29:50.412" v="11810" actId="20577"/>
        <pc:sldMkLst>
          <pc:docMk/>
          <pc:sldMk cId="4163655903" sldId="596"/>
        </pc:sldMkLst>
        <pc:spChg chg="del">
          <ac:chgData name="Kadauke, Stephan" userId="72a4b073-2440-476b-b8cc-2cda7cda9fc2" providerId="ADAL" clId="{AFDE1ADC-92EA-7B41-B228-581F0673686B}" dt="2021-07-22T23:30:32.576" v="325" actId="700"/>
          <ac:spMkLst>
            <pc:docMk/>
            <pc:sldMk cId="4163655903" sldId="596"/>
            <ac:spMk id="2" creationId="{38DFE878-3B85-9B4D-965E-614C947128DA}"/>
          </ac:spMkLst>
        </pc:spChg>
        <pc:picChg chg="add mod">
          <ac:chgData name="Kadauke, Stephan" userId="72a4b073-2440-476b-b8cc-2cda7cda9fc2" providerId="ADAL" clId="{AFDE1ADC-92EA-7B41-B228-581F0673686B}" dt="2021-07-22T23:30:42.154" v="329" actId="1076"/>
          <ac:picMkLst>
            <pc:docMk/>
            <pc:sldMk cId="4163655903" sldId="596"/>
            <ac:picMk id="2050" creationId="{B503B5EA-62C1-7F40-AF27-8C59CC782673}"/>
          </ac:picMkLst>
        </pc:picChg>
      </pc:sldChg>
      <pc:sldChg chg="addSp new modNotesTx">
        <pc:chgData name="Kadauke, Stephan" userId="72a4b073-2440-476b-b8cc-2cda7cda9fc2" providerId="ADAL" clId="{AFDE1ADC-92EA-7B41-B228-581F0673686B}" dt="2021-07-26T22:37:30.987" v="12358" actId="20577"/>
        <pc:sldMkLst>
          <pc:docMk/>
          <pc:sldMk cId="1833332692" sldId="597"/>
        </pc:sldMkLst>
        <pc:picChg chg="add">
          <ac:chgData name="Kadauke, Stephan" userId="72a4b073-2440-476b-b8cc-2cda7cda9fc2" providerId="ADAL" clId="{AFDE1ADC-92EA-7B41-B228-581F0673686B}" dt="2021-07-22T23:36:00.594" v="988"/>
          <ac:picMkLst>
            <pc:docMk/>
            <pc:sldMk cId="1833332692" sldId="597"/>
            <ac:picMk id="2" creationId="{DF972D39-2E82-9B4A-B5F9-0A9C1E23401F}"/>
          </ac:picMkLst>
        </pc:picChg>
      </pc:sldChg>
      <pc:sldChg chg="delSp new del mod modClrScheme chgLayout modNotesTx">
        <pc:chgData name="Kadauke, Stephan" userId="72a4b073-2440-476b-b8cc-2cda7cda9fc2" providerId="ADAL" clId="{AFDE1ADC-92EA-7B41-B228-581F0673686B}" dt="2021-07-22T23:45:22.794" v="1689" actId="2696"/>
        <pc:sldMkLst>
          <pc:docMk/>
          <pc:sldMk cId="180951481" sldId="598"/>
        </pc:sldMkLst>
        <pc:spChg chg="del">
          <ac:chgData name="Kadauke, Stephan" userId="72a4b073-2440-476b-b8cc-2cda7cda9fc2" providerId="ADAL" clId="{AFDE1ADC-92EA-7B41-B228-581F0673686B}" dt="2021-07-22T23:42:14.408" v="1626" actId="700"/>
          <ac:spMkLst>
            <pc:docMk/>
            <pc:sldMk cId="180951481" sldId="598"/>
            <ac:spMk id="2" creationId="{C8C8E75A-A9CD-9F47-B0B8-1A7AED7E025A}"/>
          </ac:spMkLst>
        </pc:spChg>
      </pc:sldChg>
      <pc:sldChg chg="addSp delSp modSp new del mod ord modAnim modNotesTx">
        <pc:chgData name="Kadauke, Stephan" userId="72a4b073-2440-476b-b8cc-2cda7cda9fc2" providerId="ADAL" clId="{AFDE1ADC-92EA-7B41-B228-581F0673686B}" dt="2021-07-26T18:31:15.515" v="5562" actId="2696"/>
        <pc:sldMkLst>
          <pc:docMk/>
          <pc:sldMk cId="385450715" sldId="598"/>
        </pc:sldMkLst>
        <pc:spChg chg="add mod">
          <ac:chgData name="Kadauke, Stephan" userId="72a4b073-2440-476b-b8cc-2cda7cda9fc2" providerId="ADAL" clId="{AFDE1ADC-92EA-7B41-B228-581F0673686B}" dt="2021-07-26T18:18:09.173" v="5284" actId="20577"/>
          <ac:spMkLst>
            <pc:docMk/>
            <pc:sldMk cId="385450715" sldId="598"/>
            <ac:spMk id="3" creationId="{970E76AE-17AA-0541-B7E1-8F96E486F0CA}"/>
          </ac:spMkLst>
        </pc:spChg>
        <pc:spChg chg="add del mod">
          <ac:chgData name="Kadauke, Stephan" userId="72a4b073-2440-476b-b8cc-2cda7cda9fc2" providerId="ADAL" clId="{AFDE1ADC-92EA-7B41-B228-581F0673686B}" dt="2021-07-26T18:20:26.429" v="5287"/>
          <ac:spMkLst>
            <pc:docMk/>
            <pc:sldMk cId="385450715" sldId="598"/>
            <ac:spMk id="4" creationId="{CDE3E65D-330C-E548-8339-DED3C39AD981}"/>
          </ac:spMkLst>
        </pc:spChg>
        <pc:spChg chg="add mod">
          <ac:chgData name="Kadauke, Stephan" userId="72a4b073-2440-476b-b8cc-2cda7cda9fc2" providerId="ADAL" clId="{AFDE1ADC-92EA-7B41-B228-581F0673686B}" dt="2021-07-26T18:22:20.413" v="5458" actId="1076"/>
          <ac:spMkLst>
            <pc:docMk/>
            <pc:sldMk cId="385450715" sldId="598"/>
            <ac:spMk id="5" creationId="{B7ABB40B-BF61-0748-8D1D-7C862782FFEB}"/>
          </ac:spMkLst>
        </pc:spChg>
        <pc:picChg chg="add mod">
          <ac:chgData name="Kadauke, Stephan" userId="72a4b073-2440-476b-b8cc-2cda7cda9fc2" providerId="ADAL" clId="{AFDE1ADC-92EA-7B41-B228-581F0673686B}" dt="2021-07-26T18:22:20.413" v="5458" actId="1076"/>
          <ac:picMkLst>
            <pc:docMk/>
            <pc:sldMk cId="385450715" sldId="598"/>
            <ac:picMk id="2" creationId="{563757E1-E5C4-5E40-8519-84391648002F}"/>
          </ac:picMkLst>
        </pc:picChg>
      </pc:sldChg>
      <pc:sldChg chg="addSp delSp modSp new mod modAnim modNotesTx">
        <pc:chgData name="Kadauke, Stephan" userId="72a4b073-2440-476b-b8cc-2cda7cda9fc2" providerId="ADAL" clId="{AFDE1ADC-92EA-7B41-B228-581F0673686B}" dt="2021-07-26T23:14:56.935" v="14534" actId="20577"/>
        <pc:sldMkLst>
          <pc:docMk/>
          <pc:sldMk cId="3783185956" sldId="598"/>
        </pc:sldMkLst>
        <pc:spChg chg="add mod">
          <ac:chgData name="Kadauke, Stephan" userId="72a4b073-2440-476b-b8cc-2cda7cda9fc2" providerId="ADAL" clId="{AFDE1ADC-92EA-7B41-B228-581F0673686B}" dt="2021-07-26T23:14:53.860" v="14528" actId="5793"/>
          <ac:spMkLst>
            <pc:docMk/>
            <pc:sldMk cId="3783185956" sldId="598"/>
            <ac:spMk id="3" creationId="{DB9B4136-5392-AB4E-B205-BA933830B336}"/>
          </ac:spMkLst>
        </pc:spChg>
        <pc:spChg chg="add del mod">
          <ac:chgData name="Kadauke, Stephan" userId="72a4b073-2440-476b-b8cc-2cda7cda9fc2" providerId="ADAL" clId="{AFDE1ADC-92EA-7B41-B228-581F0673686B}" dt="2021-07-26T18:41:26.274" v="6264"/>
          <ac:spMkLst>
            <pc:docMk/>
            <pc:sldMk cId="3783185956" sldId="598"/>
            <ac:spMk id="4" creationId="{689197C7-6DDB-D341-BE94-FE073F953F88}"/>
          </ac:spMkLst>
        </pc:spChg>
        <pc:spChg chg="add mod">
          <ac:chgData name="Kadauke, Stephan" userId="72a4b073-2440-476b-b8cc-2cda7cda9fc2" providerId="ADAL" clId="{AFDE1ADC-92EA-7B41-B228-581F0673686B}" dt="2021-07-26T22:12:32.682" v="10517" actId="14100"/>
          <ac:spMkLst>
            <pc:docMk/>
            <pc:sldMk cId="3783185956" sldId="598"/>
            <ac:spMk id="5" creationId="{DCF2F8A3-4783-B347-BA25-9DEAD9DF6B77}"/>
          </ac:spMkLst>
        </pc:spChg>
        <pc:spChg chg="add mod">
          <ac:chgData name="Kadauke, Stephan" userId="72a4b073-2440-476b-b8cc-2cda7cda9fc2" providerId="ADAL" clId="{AFDE1ADC-92EA-7B41-B228-581F0673686B}" dt="2021-07-26T23:14:56.935" v="14534" actId="20577"/>
          <ac:spMkLst>
            <pc:docMk/>
            <pc:sldMk cId="3783185956" sldId="598"/>
            <ac:spMk id="6" creationId="{CF79709C-D9D3-6F4C-A9EE-9F4D3128B6B7}"/>
          </ac:spMkLst>
        </pc:spChg>
        <pc:spChg chg="add mod">
          <ac:chgData name="Kadauke, Stephan" userId="72a4b073-2440-476b-b8cc-2cda7cda9fc2" providerId="ADAL" clId="{AFDE1ADC-92EA-7B41-B228-581F0673686B}" dt="2021-07-26T18:56:52.128" v="7495" actId="20577"/>
          <ac:spMkLst>
            <pc:docMk/>
            <pc:sldMk cId="3783185956" sldId="598"/>
            <ac:spMk id="7" creationId="{65C5C136-C921-754D-BD9E-AAD604C31238}"/>
          </ac:spMkLst>
        </pc:spChg>
        <pc:picChg chg="add mod">
          <ac:chgData name="Kadauke, Stephan" userId="72a4b073-2440-476b-b8cc-2cda7cda9fc2" providerId="ADAL" clId="{AFDE1ADC-92EA-7B41-B228-581F0673686B}" dt="2021-07-26T18:39:49.136" v="6106" actId="1076"/>
          <ac:picMkLst>
            <pc:docMk/>
            <pc:sldMk cId="3783185956" sldId="598"/>
            <ac:picMk id="2" creationId="{FBDE1D52-116C-6845-9533-DFF0BC80EC83}"/>
          </ac:picMkLst>
        </pc:picChg>
      </pc:sldChg>
      <pc:sldChg chg="add del">
        <pc:chgData name="Kadauke, Stephan" userId="72a4b073-2440-476b-b8cc-2cda7cda9fc2" providerId="ADAL" clId="{AFDE1ADC-92EA-7B41-B228-581F0673686B}" dt="2021-07-26T23:11:27.664" v="14503" actId="2696"/>
        <pc:sldMkLst>
          <pc:docMk/>
          <pc:sldMk cId="4123940761" sldId="599"/>
        </pc:sldMkLst>
      </pc:sldChg>
      <pc:sldChg chg="add del">
        <pc:chgData name="Kadauke, Stephan" userId="72a4b073-2440-476b-b8cc-2cda7cda9fc2" providerId="ADAL" clId="{AFDE1ADC-92EA-7B41-B228-581F0673686B}" dt="2021-07-26T23:11:26.686" v="14502" actId="2696"/>
        <pc:sldMkLst>
          <pc:docMk/>
          <pc:sldMk cId="2917855454" sldId="600"/>
        </pc:sldMkLst>
      </pc:sldChg>
      <pc:sldChg chg="add del">
        <pc:chgData name="Kadauke, Stephan" userId="72a4b073-2440-476b-b8cc-2cda7cda9fc2" providerId="ADAL" clId="{AFDE1ADC-92EA-7B41-B228-581F0673686B}" dt="2021-07-26T23:11:26.198" v="14501" actId="2696"/>
        <pc:sldMkLst>
          <pc:docMk/>
          <pc:sldMk cId="4154524526" sldId="601"/>
        </pc:sldMkLst>
      </pc:sldChg>
      <pc:sldChg chg="add del">
        <pc:chgData name="Kadauke, Stephan" userId="72a4b073-2440-476b-b8cc-2cda7cda9fc2" providerId="ADAL" clId="{AFDE1ADC-92EA-7B41-B228-581F0673686B}" dt="2021-07-26T23:11:25.554" v="14500" actId="2696"/>
        <pc:sldMkLst>
          <pc:docMk/>
          <pc:sldMk cId="2956216323" sldId="602"/>
        </pc:sldMkLst>
      </pc:sldChg>
      <pc:sldChg chg="add del">
        <pc:chgData name="Kadauke, Stephan" userId="72a4b073-2440-476b-b8cc-2cda7cda9fc2" providerId="ADAL" clId="{AFDE1ADC-92EA-7B41-B228-581F0673686B}" dt="2021-07-26T23:11:25" v="14499" actId="2696"/>
        <pc:sldMkLst>
          <pc:docMk/>
          <pc:sldMk cId="3516188373" sldId="603"/>
        </pc:sldMkLst>
      </pc:sldChg>
      <pc:sldChg chg="add del">
        <pc:chgData name="Kadauke, Stephan" userId="72a4b073-2440-476b-b8cc-2cda7cda9fc2" providerId="ADAL" clId="{AFDE1ADC-92EA-7B41-B228-581F0673686B}" dt="2021-07-26T23:11:24.424" v="14498" actId="2696"/>
        <pc:sldMkLst>
          <pc:docMk/>
          <pc:sldMk cId="4157104235" sldId="604"/>
        </pc:sldMkLst>
      </pc:sldChg>
      <pc:sldChg chg="add del">
        <pc:chgData name="Kadauke, Stephan" userId="72a4b073-2440-476b-b8cc-2cda7cda9fc2" providerId="ADAL" clId="{AFDE1ADC-92EA-7B41-B228-581F0673686B}" dt="2021-07-26T23:11:23.619" v="14497" actId="2696"/>
        <pc:sldMkLst>
          <pc:docMk/>
          <pc:sldMk cId="3347111029" sldId="605"/>
        </pc:sldMkLst>
      </pc:sldChg>
      <pc:sldChg chg="add del">
        <pc:chgData name="Kadauke, Stephan" userId="72a4b073-2440-476b-b8cc-2cda7cda9fc2" providerId="ADAL" clId="{AFDE1ADC-92EA-7B41-B228-581F0673686B}" dt="2021-07-26T23:11:23.309" v="14496" actId="2696"/>
        <pc:sldMkLst>
          <pc:docMk/>
          <pc:sldMk cId="1145590525" sldId="606"/>
        </pc:sldMkLst>
      </pc:sldChg>
      <pc:sldChg chg="add del">
        <pc:chgData name="Kadauke, Stephan" userId="72a4b073-2440-476b-b8cc-2cda7cda9fc2" providerId="ADAL" clId="{AFDE1ADC-92EA-7B41-B228-581F0673686B}" dt="2021-07-26T23:11:23.085" v="14495" actId="2696"/>
        <pc:sldMkLst>
          <pc:docMk/>
          <pc:sldMk cId="1570727721" sldId="607"/>
        </pc:sldMkLst>
      </pc:sldChg>
      <pc:sldChg chg="add del">
        <pc:chgData name="Kadauke, Stephan" userId="72a4b073-2440-476b-b8cc-2cda7cda9fc2" providerId="ADAL" clId="{AFDE1ADC-92EA-7B41-B228-581F0673686B}" dt="2021-07-26T23:11:22.861" v="14494" actId="2696"/>
        <pc:sldMkLst>
          <pc:docMk/>
          <pc:sldMk cId="2984320214" sldId="608"/>
        </pc:sldMkLst>
      </pc:sldChg>
      <pc:sldChg chg="add del">
        <pc:chgData name="Kadauke, Stephan" userId="72a4b073-2440-476b-b8cc-2cda7cda9fc2" providerId="ADAL" clId="{AFDE1ADC-92EA-7B41-B228-581F0673686B}" dt="2021-07-26T23:11:22.582" v="14493" actId="2696"/>
        <pc:sldMkLst>
          <pc:docMk/>
          <pc:sldMk cId="1942666099" sldId="609"/>
        </pc:sldMkLst>
      </pc:sldChg>
      <pc:sldChg chg="add del">
        <pc:chgData name="Kadauke, Stephan" userId="72a4b073-2440-476b-b8cc-2cda7cda9fc2" providerId="ADAL" clId="{AFDE1ADC-92EA-7B41-B228-581F0673686B}" dt="2021-07-26T23:11:22.286" v="14492" actId="2696"/>
        <pc:sldMkLst>
          <pc:docMk/>
          <pc:sldMk cId="3363347567" sldId="610"/>
        </pc:sldMkLst>
      </pc:sldChg>
      <pc:sldChg chg="add del">
        <pc:chgData name="Kadauke, Stephan" userId="72a4b073-2440-476b-b8cc-2cda7cda9fc2" providerId="ADAL" clId="{AFDE1ADC-92EA-7B41-B228-581F0673686B}" dt="2021-07-26T23:11:22.097" v="14491" actId="2696"/>
        <pc:sldMkLst>
          <pc:docMk/>
          <pc:sldMk cId="2472598893" sldId="611"/>
        </pc:sldMkLst>
      </pc:sldChg>
      <pc:sldChg chg="add del">
        <pc:chgData name="Kadauke, Stephan" userId="72a4b073-2440-476b-b8cc-2cda7cda9fc2" providerId="ADAL" clId="{AFDE1ADC-92EA-7B41-B228-581F0673686B}" dt="2021-07-26T23:11:21.604" v="14490" actId="2696"/>
        <pc:sldMkLst>
          <pc:docMk/>
          <pc:sldMk cId="3386015257" sldId="612"/>
        </pc:sldMkLst>
      </pc:sldChg>
      <pc:sldChg chg="add modNotesTx">
        <pc:chgData name="Kadauke, Stephan" userId="72a4b073-2440-476b-b8cc-2cda7cda9fc2" providerId="ADAL" clId="{AFDE1ADC-92EA-7B41-B228-581F0673686B}" dt="2021-07-26T19:56:31.692" v="10222" actId="20577"/>
        <pc:sldMkLst>
          <pc:docMk/>
          <pc:sldMk cId="606404451" sldId="613"/>
        </pc:sldMkLst>
      </pc:sldChg>
      <pc:sldChg chg="modSp add del mod modAnim modNotesTx">
        <pc:chgData name="Kadauke, Stephan" userId="72a4b073-2440-476b-b8cc-2cda7cda9fc2" providerId="ADAL" clId="{AFDE1ADC-92EA-7B41-B228-581F0673686B}" dt="2021-07-26T22:18:20.924" v="10945"/>
        <pc:sldMkLst>
          <pc:docMk/>
          <pc:sldMk cId="2744857145" sldId="614"/>
        </pc:sldMkLst>
        <pc:spChg chg="mod">
          <ac:chgData name="Kadauke, Stephan" userId="72a4b073-2440-476b-b8cc-2cda7cda9fc2" providerId="ADAL" clId="{AFDE1ADC-92EA-7B41-B228-581F0673686B}" dt="2021-07-26T22:16:56.066" v="10932" actId="20577"/>
          <ac:spMkLst>
            <pc:docMk/>
            <pc:sldMk cId="2744857145" sldId="614"/>
            <ac:spMk id="3" creationId="{7E2864C1-603E-8842-AE96-D3526096E32C}"/>
          </ac:spMkLst>
        </pc:spChg>
        <pc:spChg chg="mod">
          <ac:chgData name="Kadauke, Stephan" userId="72a4b073-2440-476b-b8cc-2cda7cda9fc2" providerId="ADAL" clId="{AFDE1ADC-92EA-7B41-B228-581F0673686B}" dt="2021-07-26T22:18:20.225" v="10944" actId="20577"/>
          <ac:spMkLst>
            <pc:docMk/>
            <pc:sldMk cId="2744857145" sldId="614"/>
            <ac:spMk id="4" creationId="{76AF4A87-DBFF-1B44-A044-1B865727C039}"/>
          </ac:spMkLst>
        </pc:spChg>
        <pc:spChg chg="mod">
          <ac:chgData name="Kadauke, Stephan" userId="72a4b073-2440-476b-b8cc-2cda7cda9fc2" providerId="ADAL" clId="{AFDE1ADC-92EA-7B41-B228-581F0673686B}" dt="2021-07-26T22:16:58.262" v="10933" actId="20577"/>
          <ac:spMkLst>
            <pc:docMk/>
            <pc:sldMk cId="2744857145" sldId="614"/>
            <ac:spMk id="8" creationId="{8D0C33B6-3DE5-C14D-961C-CEAEEBA0A56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7/26/21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7/26/21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skadauke/apc_2021"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I’m super excited to be here today.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I work in the Divisions of Transfusion Medicine and Pathology Informatics.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joined by my friend and colleague </a:t>
            </a:r>
            <a:r>
              <a:rPr lang="en-US" dirty="0" err="1"/>
              <a:t>Amrom</a:t>
            </a:r>
            <a:r>
              <a:rPr lang="en-US" dirty="0"/>
              <a:t> Obstfeld, who is also an Assistant Professor of Pathology at CHOP, and serves as the Medical Director of Pathology Informatics.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And today, we are going to try to convey some ideas about how we </a:t>
            </a:r>
            <a:r>
              <a:rPr lang="en-US" i="1" dirty="0">
                <a:sym typeface="Wingdings" pitchFamily="2" charset="2"/>
              </a:rPr>
              <a:t>should do </a:t>
            </a:r>
            <a:r>
              <a:rPr lang="en-US" dirty="0">
                <a:sym typeface="Wingdings" pitchFamily="2" charset="2"/>
              </a:rPr>
              <a:t>data analysis and </a:t>
            </a:r>
            <a:r>
              <a:rPr lang="en-US" i="1" dirty="0">
                <a:sym typeface="Wingdings" pitchFamily="2" charset="2"/>
              </a:rPr>
              <a:t>teach </a:t>
            </a:r>
            <a:r>
              <a:rPr lang="en-US" i="0" dirty="0">
                <a:sym typeface="Wingdings" pitchFamily="2" charset="2"/>
              </a:rPr>
              <a:t>data analysis </a:t>
            </a:r>
            <a:r>
              <a:rPr lang="en-US" dirty="0">
                <a:sym typeface="Wingdings" pitchFamily="2" charset="2"/>
              </a:rPr>
              <a:t>that may seem aspirational, but are actually grounded in practices that are emerging and may soon be standard both in academic research and in clinical operations. </a:t>
            </a:r>
            <a:endParaRPr lang="en-US" dirty="0"/>
          </a:p>
          <a:p>
            <a:endParaRPr lang="en-US" dirty="0"/>
          </a:p>
          <a:p>
            <a:r>
              <a:rPr lang="en-US" dirty="0"/>
              <a:t>And by the way, you don’t have to take any notes, at the end of the lecture we will provide you a link to a web site that has the slides and all other materials and references. Also, this is an interactive session – so please feel free to write your questions in the chat, and </a:t>
            </a:r>
            <a:r>
              <a:rPr lang="en-US" dirty="0" err="1"/>
              <a:t>Amrom</a:t>
            </a:r>
            <a:r>
              <a:rPr lang="en-US" dirty="0"/>
              <a:t> will be answering them. Also, I will be asking a few Your-Turn type questions and ask you to write answers in the chat, just to make things a bit more engaging.</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of the talk, I’m going to argue that *reproducibility* is a key principle of an efficient data analysis workflow and therefore key for data literacy.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t>
            </a:r>
            <a:r>
              <a:rPr lang="en-US" baseline="0" dirty="0"/>
              <a:t>eproducibility has been proposed as a (**) minimum standard for the scientific validity of a study. The reason is that </a:t>
            </a:r>
            <a:r>
              <a:rPr lang="en-US" dirty="0"/>
              <a:t>having a workflow that’s not reproducible can be </a:t>
            </a:r>
            <a:r>
              <a:rPr lang="en-US" i="1" dirty="0"/>
              <a:t>dangerous </a:t>
            </a:r>
            <a:r>
              <a:rPr lang="en-US" i="0" dirty="0"/>
              <a:t>because it </a:t>
            </a:r>
            <a:r>
              <a:rPr lang="en-US" dirty="0"/>
              <a:t>makes it hard to spot </a:t>
            </a:r>
            <a:r>
              <a:rPr lang="en-US" i="1" dirty="0"/>
              <a:t>errors </a:t>
            </a:r>
            <a:r>
              <a:rPr lang="en-US" dirty="0"/>
              <a:t>in data processing. I next want to look at a case study that illustrates this point.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a:p>
            <a:endParaRPr lang="en-US" dirty="0"/>
          </a:p>
          <a:p>
            <a:r>
              <a:rPr lang="en-US" dirty="0"/>
              <a:t>So they started with the raw data, which was deposited in a publicly available repository, and then they tried to follow the steps outlined in the paper, but they got completely different results. They tried to resolve this with the authors published studies but when they heard that clinical trials were being initiated that used these questionable models, they started an effort to forensically uncover </a:t>
            </a:r>
            <a:r>
              <a:rPr lang="en-US" i="1" dirty="0"/>
              <a:t>why</a:t>
            </a:r>
            <a:r>
              <a:rPr lang="en-US" i="0" dirty="0"/>
              <a:t> they were getting incorrect results.</a:t>
            </a:r>
            <a:endParaRPr lang="en-US" dirty="0"/>
          </a:p>
          <a:p>
            <a:endParaRPr lang="en-US" dirty="0"/>
          </a:p>
        </p:txBody>
      </p:sp>
      <p:sp>
        <p:nvSpPr>
          <p:cNvPr id="4" name="Slide Number Placeholder 3"/>
          <p:cNvSpPr>
            <a:spLocks noGrp="1"/>
          </p:cNvSpPr>
          <p:nvPr>
            <p:ph type="sldNum" sz="quarter" idx="10"/>
          </p:nvPr>
        </p:nvSpPr>
        <p:spPr/>
        <p:txBody>
          <a:bodyPr/>
          <a:lstStyle/>
          <a:p>
            <a:fld id="{BEDEFC88-958E-42C3-B588-812087989E2E}" type="slidenum">
              <a:rPr lang="en-US" smtClean="0"/>
              <a:t>13</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MD Anderson team was able to reconstruct a number of errors that explained the incorrectly reported results. </a:t>
            </a:r>
          </a:p>
          <a:p>
            <a:endParaRPr lang="en-US" dirty="0"/>
          </a:p>
          <a:p>
            <a:r>
              <a:rPr lang="en-US" dirty="0"/>
              <a:t>And here is one of the errors they found in one of the main data sets.</a:t>
            </a:r>
          </a:p>
          <a:p>
            <a:endParaRPr lang="en-US" baseline="0"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does anyone see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Why do you think a label reversal error might be particularly heinous if used in a clinical trial? Type your answer in the chat!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Your Turn. I’ll read the prompt for you and will then ask you to type the answer in the chat! … </a:t>
            </a:r>
          </a:p>
          <a:p>
            <a:endParaRPr lang="en-US" dirty="0"/>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operations, could be anything. By the way, it’s no coincidence that these activities strongly overlap with </a:t>
            </a:r>
            <a:r>
              <a:rPr lang="en-US" dirty="0"/>
              <a:t>core </a:t>
            </a:r>
            <a:r>
              <a:rPr lang="en" dirty="0"/>
              <a:t>data literacy skills.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Could be any number of things.</a:t>
            </a:r>
          </a:p>
          <a:p>
            <a:pPr marL="0" indent="0">
              <a:buFont typeface="+mj-lt"/>
              <a:buNone/>
            </a:pPr>
            <a:endParaRPr lang="en-US" b="0" dirty="0"/>
          </a:p>
          <a:p>
            <a:pPr marL="0" indent="0">
              <a:buFont typeface="+mj-lt"/>
              <a:buNone/>
            </a:pPr>
            <a:r>
              <a:rPr lang="en-US" b="0" dirty="0"/>
              <a:t>(slow) 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depends on whether that cycle has been iterated a sufficient number of times to address the question that you're asking. For some things you really only have to go through this once or twice, but for example for building machine learning models you might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a:p>
            <a:endParaRPr lang="en-US" dirty="0"/>
          </a:p>
          <a:p>
            <a:r>
              <a:rPr lang="en-US" dirty="0"/>
              <a:t>I </a:t>
            </a:r>
            <a:r>
              <a:rPr lang="en-US" i="1" dirty="0"/>
              <a:t>will</a:t>
            </a:r>
            <a:r>
              <a:rPr lang="en-US" i="0" dirty="0"/>
              <a:t> be talking about some of the products made by a company called RStudio, however all of the products and packages I will discuss are freely available and open source. I have no financial interest in RStudio.</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often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 reactions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a single document. And now also imagine that this document precisely and unambiguously lists the data sources and all t</a:t>
            </a:r>
            <a:r>
              <a:rPr lang="en-US" dirty="0"/>
              <a:t>he</a:t>
            </a:r>
            <a:r>
              <a:rPr lang="en" dirty="0"/>
              <a:t> data analysis steps that need to be performed to turn raw data into visualizations and summaries.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reviewing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CHOP, such as Epic, our lab information system, and our clinical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as well as a relatively large R user base in pathology and lab medicine thanks to efforts by MSACL, API, and AACC.</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that's what you want to do.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By the way, if you're interested in installing R and RStudio on your computer after today, I put links for this on a website we made for this session, and I’ll share this at the end of the session.</a:t>
            </a:r>
          </a:p>
        </p:txBody>
      </p:sp>
    </p:spTree>
    <p:extLst>
      <p:ext uri="{BB962C8B-B14F-4D97-AF65-F5344CB8AC3E}">
        <p14:creationId xmlns:p14="http://schemas.microsoft.com/office/powerpoint/2010/main" val="1031277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hashtags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or </a:t>
            </a:r>
            <a:r>
              <a:rPr lang="en-US" b="1" baseline="0" dirty="0"/>
              <a:t>“knit”,</a:t>
            </a:r>
            <a:r>
              <a:rPr lang="en-US" baseline="0" dirty="0"/>
              <a:t> an R Markdown document into a final target format for viewing. (**) And here’s what the R Markdown on the left would look like converted to HTML. And HTML is the format that web browsers use, and it's the default target format of R Markdown.</a:t>
            </a:r>
          </a:p>
          <a:p>
            <a:endParaRPr lang="en-US" baseline="0" dirty="0"/>
          </a:p>
          <a:p>
            <a:r>
              <a:rPr lang="en-US" baseline="0" dirty="0"/>
              <a:t>So, R Markdown is a </a:t>
            </a:r>
            <a:r>
              <a:rPr lang="en-US" b="1" baseline="0" dirty="0"/>
              <a:t>computational document </a:t>
            </a:r>
            <a:r>
              <a:rPr lang="en-US" baseline="0" dirty="0"/>
              <a:t>format. So anybody can tell me </a:t>
            </a:r>
            <a:r>
              <a:rPr lang="en-US" b="1" baseline="0" dirty="0"/>
              <a:t>what else </a:t>
            </a:r>
            <a:r>
              <a:rPr lang="en-US" baseline="0" dirty="0"/>
              <a:t>should we be able to include? Type in the chat! …</a:t>
            </a:r>
          </a:p>
          <a:p>
            <a:endParaRPr lang="en-US" baseline="0" dirty="0"/>
          </a:p>
          <a:p>
            <a:r>
              <a:rPr lang="en-US" baseline="0" dirty="0"/>
              <a:t>Exactly! We should be able to include executable computer code. And I promise, I’m going to write a question for the American Board of Pathology,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25</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One key feature of R Markdown is that you can “knit” R Markdown documents into a lot of different target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knitted into an HTML file, as I've just shown you, but then it uploads that HTML file to a server that makes it available to the internet or alternatively, your internal private network.</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use Shiny server, which is free.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as of two weeks ago is a whopping 2.6 million; and other numbers such as test positivity rate, daily positives,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session I assume that you are a clinician, more specifically a pathologist, possibly in training.</a:t>
            </a:r>
          </a:p>
          <a:p>
            <a:endParaRPr lang="en-US" dirty="0"/>
          </a:p>
          <a:p>
            <a:r>
              <a:rPr lang="en-US" dirty="0"/>
              <a:t>(**) I will also assume that you have or will at some point have a professional responsibility to …</a:t>
            </a:r>
          </a:p>
          <a:p>
            <a:endParaRPr lang="en-US" dirty="0"/>
          </a:p>
          <a:p>
            <a:r>
              <a:rPr lang="en-US" dirty="0"/>
              <a:t>(**) And I will also assume that you all have worked with Microsoft Excel, or some other kind of spreadsheet software,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still in testing, but I think this will eventually reduce the number of unnecessary stem cell collections significantly.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 really believe that that knowing just a little bit of coding, especially with R and R Markdown, is really powerful if you’re a lab leader. Because then you can take more effective ownership and be actively involved in developing and implementing these kinds of tools.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472214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Your Turn. … Again, take a minute and type your answer in the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64221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few minutes, let’s practice writing some R Markdown.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We’ve set up a playground environment which is accessible through the web. However, we didn’t know who would participate today, and so we’ll need to improvise to get everyone who wants to try R Markdown their login and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I’d like to do is, have everyone who would like to access the playground type their first and last name in the chat, and then we will assign each names with a username and passwords and paste this in the chat as quickly as we can.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now that everyone has their username and password, let’s try to get into the training environment together step by step. When you’re done with a specific step, let me know by writing “done” in the chat; and if you’re stuck type “help” in the chat and we’ll try our best to help. But no worries, after a few minutes I will demo the entire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Paste into chat: https://</a:t>
            </a:r>
            <a:r>
              <a:rPr lang="en-US" dirty="0" err="1"/>
              <a:t>apc.r-training.cloud</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pasted a list of usernames and passwords in the Zoom chat. Usernames start with lower-case ‘</a:t>
            </a:r>
            <a:r>
              <a:rPr lang="en-US" dirty="0" err="1"/>
              <a:t>apc</a:t>
            </a:r>
            <a:r>
              <a:rPr lang="en-US" dirty="0"/>
              <a:t>’ followed by three numbers. Passwords and six digit numbers. Find the one next to your name.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my section of the talk,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limit data literacy and compromise data quality, and may ultimately lead to patient 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 technology plays along today, at the very end, we'll do a quick exercise in which we’ll put together a document written in R Markdown, which is the type of computational document that we use at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((and it's a small group so feel free to unmute and ask questions if something's unclear.)) And no worries about the exercise I just mentioned, you don't have to install anything on your computer. I’ll post a link in the chat to a web-based environment I've set up for us to play with R Markdown.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a:t>
            </a:r>
          </a:p>
          <a:p>
            <a:endParaRPr lang="en-US" dirty="0"/>
          </a:p>
          <a:p>
            <a:r>
              <a:rPr lang="en-US" dirty="0"/>
              <a:t>Go back to the editor, delete everything below the header, and try to re-produce this document. </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just posted a link to this in the chat. And I thought I’ll give you about 5 minutes to play with this, and then I’ll go over it on my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promised, I’m posting a link to the website I made for this lecture with has the slides and a bunch of other stuff: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Paste: </a:t>
            </a:r>
            <a:r>
              <a:rPr lang="en-US" sz="1200" dirty="0">
                <a:hlinkClick r:id="rId3"/>
              </a:rPr>
              <a:t>https://github.com/skadauke/apc_2021</a:t>
            </a:r>
            <a:endParaRPr lang="en-US" dirty="0"/>
          </a:p>
          <a:p>
            <a:endParaRPr lang="en-US" dirty="0"/>
          </a:p>
          <a:p>
            <a:r>
              <a:rPr lang="en-US" dirty="0"/>
              <a:t>That website will stay up forever, but the training environment will go away. But you can install R and R Markdown on your own computer if you want to learn more (and I think you SHOULD!). We have a video with step by step instructions on the website. We also have some resources on there with next steps for learning more.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258130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Baggerly</a:t>
            </a:r>
            <a:r>
              <a:rPr lang="en-US" dirty="0"/>
              <a:t> paper summary</a:t>
            </a:r>
          </a:p>
          <a:p>
            <a:endParaRPr lang="en-US" dirty="0"/>
          </a:p>
          <a:p>
            <a:endParaRPr lang="en-US" dirty="0"/>
          </a:p>
          <a:p>
            <a:r>
              <a:rPr lang="en-US" dirty="0"/>
              <a:t>Case Study 1: doxorubicin</a:t>
            </a:r>
          </a:p>
          <a:p>
            <a:pPr marL="171450" indent="-171450">
              <a:buFontTx/>
              <a:buChar char="-"/>
            </a:pPr>
            <a:r>
              <a:rPr lang="en-US" dirty="0"/>
              <a:t>Sensitive / resistant label reversal (!)</a:t>
            </a:r>
          </a:p>
          <a:p>
            <a:pPr marL="171450" indent="-171450">
              <a:buFontTx/>
              <a:buChar char="-"/>
            </a:pPr>
            <a:r>
              <a:rPr lang="en-US" dirty="0"/>
              <a:t>Samples were duplicated, and sometimes labeled both responder and non-responder</a:t>
            </a:r>
          </a:p>
          <a:p>
            <a:pPr marL="171450" indent="-171450">
              <a:buFontTx/>
              <a:buChar char="-"/>
            </a:pPr>
            <a:endParaRPr lang="en-US" dirty="0"/>
          </a:p>
          <a:p>
            <a:pPr marL="0" indent="0">
              <a:buFontTx/>
              <a:buNone/>
            </a:pPr>
            <a:r>
              <a:rPr lang="en-US" dirty="0"/>
              <a:t>Case study 2: cisplatin and pemetrexed</a:t>
            </a:r>
          </a:p>
          <a:p>
            <a:pPr marL="171450" indent="-171450">
              <a:buFontTx/>
              <a:buChar char="-"/>
            </a:pPr>
            <a:r>
              <a:rPr lang="en-US" dirty="0"/>
              <a:t>Off-by-one indexing error</a:t>
            </a:r>
          </a:p>
          <a:p>
            <a:pPr marL="171450" indent="-171450">
              <a:buFontTx/>
              <a:buChar char="-"/>
            </a:pPr>
            <a:r>
              <a:rPr lang="en-US" dirty="0"/>
              <a:t>Inclusion of data from other (non-reported) sources</a:t>
            </a:r>
          </a:p>
          <a:p>
            <a:pPr marL="171450" indent="-171450">
              <a:buFontTx/>
              <a:buChar char="-"/>
            </a:pPr>
            <a:r>
              <a:rPr lang="en-US" dirty="0"/>
              <a:t>Sensitive / resistant label reversal</a:t>
            </a:r>
          </a:p>
          <a:p>
            <a:pPr marL="171450" indent="-171450">
              <a:buFontTx/>
              <a:buChar char="-"/>
            </a:pPr>
            <a:endParaRPr lang="en-US" dirty="0"/>
          </a:p>
          <a:p>
            <a:pPr marL="0" indent="0">
              <a:buFontTx/>
              <a:buNone/>
            </a:pPr>
            <a:r>
              <a:rPr lang="en-US" dirty="0"/>
              <a:t>Case study 3: combination therapy</a:t>
            </a:r>
          </a:p>
          <a:p>
            <a:pPr marL="171450" indent="-171450">
              <a:buFontTx/>
              <a:buChar char="-"/>
            </a:pPr>
            <a:r>
              <a:rPr lang="en-US" dirty="0"/>
              <a:t>Batch effect (perfect confounding of run date with treatment)</a:t>
            </a:r>
          </a:p>
          <a:p>
            <a:pPr marL="171450" indent="-171450">
              <a:buFontTx/>
              <a:buChar char="-"/>
            </a:pPr>
            <a:r>
              <a:rPr lang="en-US" dirty="0"/>
              <a:t>Different combination rules were used.</a:t>
            </a:r>
          </a:p>
          <a:p>
            <a:pPr marL="171450" indent="-171450">
              <a:buFontTx/>
              <a:buChar char="-"/>
            </a:pPr>
            <a:endParaRPr lang="en-US" dirty="0"/>
          </a:p>
          <a:p>
            <a:pPr marL="0" indent="0">
              <a:buFontTx/>
              <a:buNone/>
            </a:pPr>
            <a:r>
              <a:rPr lang="en-US" dirty="0"/>
              <a:t>Case study 4: temozolomide</a:t>
            </a:r>
          </a:p>
          <a:p>
            <a:pPr marL="171450" indent="-171450">
              <a:buFontTx/>
              <a:buChar char="-"/>
            </a:pPr>
            <a:r>
              <a:rPr lang="en-US" dirty="0"/>
              <a:t>Wrong heatmap reported, with the wrong gene list</a:t>
            </a:r>
          </a:p>
          <a:p>
            <a:pPr marL="171450" indent="-171450">
              <a:buFontTx/>
              <a:buChar char="-"/>
            </a:pPr>
            <a:endParaRPr lang="en-US" dirty="0"/>
          </a:p>
          <a:p>
            <a:pPr marL="0" indent="0">
              <a:buFontTx/>
              <a:buNone/>
            </a:pPr>
            <a:r>
              <a:rPr lang="en-US" dirty="0"/>
              <a:t>Case study 5: cell lines used</a:t>
            </a:r>
          </a:p>
          <a:p>
            <a:pPr marL="171450" indent="-171450">
              <a:buFontTx/>
              <a:buChar char="-"/>
            </a:pPr>
            <a:r>
              <a:rPr lang="en-US" dirty="0"/>
              <a:t>Sensitive / resistant label reversal is pervasive</a:t>
            </a:r>
          </a:p>
          <a:p>
            <a:pPr marL="171450" indent="-171450">
              <a:buFontTx/>
              <a:buChar char="-"/>
            </a:pPr>
            <a:endParaRPr lang="en-US" dirty="0"/>
          </a:p>
          <a:p>
            <a:pPr marL="0" indent="0">
              <a:buFontTx/>
              <a:buNone/>
            </a:pPr>
            <a:r>
              <a:rPr lang="en-US" dirty="0"/>
              <a:t>Discussion</a:t>
            </a:r>
          </a:p>
          <a:p>
            <a:pPr marL="171450" indent="-171450">
              <a:buFontTx/>
              <a:buChar char="-"/>
            </a:pPr>
            <a:r>
              <a:rPr lang="en-US" dirty="0"/>
              <a:t>Common problems are simple</a:t>
            </a:r>
          </a:p>
          <a:p>
            <a:pPr marL="628650" lvl="1" indent="-171450">
              <a:buFontTx/>
              <a:buChar char="-"/>
            </a:pPr>
            <a:r>
              <a:rPr lang="en-US" dirty="0"/>
              <a:t>Confounding in experimental design</a:t>
            </a:r>
          </a:p>
          <a:p>
            <a:pPr marL="628650" lvl="1" indent="-171450">
              <a:buFontTx/>
              <a:buChar char="-"/>
            </a:pPr>
            <a:r>
              <a:rPr lang="en-US" dirty="0"/>
              <a:t>Off-by-one indexing errors – Excel (one-cell deletion with inappropriate shifting of all values in the affected column only)</a:t>
            </a:r>
          </a:p>
          <a:p>
            <a:pPr marL="628650" lvl="1" indent="-171450">
              <a:buFontTx/>
              <a:buChar char="-"/>
            </a:pPr>
            <a:r>
              <a:rPr lang="en-US" dirty="0"/>
              <a:t>Label reversal – using 0/1 instead of names</a:t>
            </a:r>
          </a:p>
          <a:p>
            <a:pPr marL="628650" lvl="1" indent="-171450">
              <a:buFontTx/>
              <a:buChar char="-"/>
            </a:pPr>
            <a:r>
              <a:rPr lang="en-US" b="0" dirty="0"/>
              <a:t>Pervasiveness of these findings when you go through the effort of forensic reconstruction</a:t>
            </a:r>
            <a:r>
              <a:rPr lang="en-US" dirty="0"/>
              <a:t>: Simple problems are common.</a:t>
            </a:r>
          </a:p>
          <a:p>
            <a:pPr marL="171450" lvl="0" indent="-171450">
              <a:buFontTx/>
              <a:buChar char="-"/>
            </a:pPr>
            <a:r>
              <a:rPr lang="en-US" dirty="0"/>
              <a:t>Simple errors allow for simple fixes but poor documentation and incomplete data access hides simple errors</a:t>
            </a:r>
          </a:p>
          <a:p>
            <a:pPr marL="171450" lvl="0" indent="-171450">
              <a:buFontTx/>
              <a:buChar char="-"/>
            </a:pPr>
            <a:r>
              <a:rPr lang="en-US" dirty="0"/>
              <a:t>What should be done?</a:t>
            </a:r>
          </a:p>
          <a:p>
            <a:pPr marL="628650" lvl="1" indent="-171450">
              <a:buFontTx/>
              <a:buChar char="-"/>
            </a:pPr>
            <a:r>
              <a:rPr lang="en-US" dirty="0"/>
              <a:t>In the case of reproducibility in general, journals and funding agencies already require that raw data (e.g., CEL files) be made available. </a:t>
            </a:r>
            <a:r>
              <a:rPr lang="en-US" b="1" dirty="0"/>
              <a:t>We see it as unavoidable that complete scripts will also eventually be required.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57117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5034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we’ll be talking about Data Literacy, I want to start by defining ”Data Literacy.” There are a number of definitions out there, but I like the one proposed by Catherine </a:t>
            </a:r>
            <a:r>
              <a:rPr lang="en-US" sz="1200" kern="1200" dirty="0" err="1">
                <a:solidFill>
                  <a:schemeClr val="tx1"/>
                </a:solidFill>
                <a:effectLst/>
                <a:latin typeface="+mn-lt"/>
                <a:ea typeface="+mn-ea"/>
                <a:cs typeface="+mn-cs"/>
              </a:rPr>
              <a:t>D’Ignazio</a:t>
            </a:r>
            <a:r>
              <a:rPr lang="en-US" sz="1200" kern="1200" dirty="0">
                <a:solidFill>
                  <a:schemeClr val="tx1"/>
                </a:solidFill>
                <a:effectLst/>
                <a:latin typeface="+mn-lt"/>
                <a:ea typeface="+mn-ea"/>
                <a:cs typeface="+mn-cs"/>
              </a:rPr>
              <a:t> and Rahul Bhargava, which is that “data literacy includes the ability to </a:t>
            </a:r>
            <a:r>
              <a:rPr lang="en-US" sz="1200" b="1" kern="1200" dirty="0">
                <a:solidFill>
                  <a:schemeClr val="tx1"/>
                </a:solidFill>
                <a:effectLst/>
                <a:latin typeface="+mn-lt"/>
                <a:ea typeface="+mn-ea"/>
                <a:cs typeface="+mn-cs"/>
              </a:rPr>
              <a:t>read</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work with</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and (**) </a:t>
            </a:r>
            <a:r>
              <a:rPr lang="en-US" sz="1200" b="1" kern="1200" dirty="0">
                <a:solidFill>
                  <a:schemeClr val="tx1"/>
                </a:solidFill>
                <a:effectLst/>
                <a:latin typeface="+mn-lt"/>
                <a:ea typeface="+mn-ea"/>
                <a:cs typeface="+mn-cs"/>
              </a:rPr>
              <a:t>argue</a:t>
            </a:r>
            <a:r>
              <a:rPr lang="en-US" sz="1200" kern="1200" dirty="0">
                <a:solidFill>
                  <a:schemeClr val="tx1"/>
                </a:solidFill>
                <a:effectLst/>
                <a:latin typeface="+mn-lt"/>
                <a:ea typeface="+mn-ea"/>
                <a:cs typeface="+mn-cs"/>
              </a:rPr>
              <a:t> with data as part of a larger inquiry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of these four core domains comprise a set of skills.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for </a:t>
            </a:r>
            <a:r>
              <a:rPr lang="en-US" sz="1200" b="1" kern="1200" dirty="0">
                <a:solidFill>
                  <a:schemeClr val="tx1"/>
                </a:solidFill>
                <a:effectLst/>
                <a:latin typeface="+mn-lt"/>
                <a:ea typeface="+mn-ea"/>
                <a:cs typeface="+mn-cs"/>
              </a:rPr>
              <a:t>reading</a:t>
            </a:r>
            <a:r>
              <a:rPr lang="en-US" sz="1200" kern="1200" dirty="0">
                <a:solidFill>
                  <a:schemeClr val="tx1"/>
                </a:solidFill>
                <a:effectLst/>
                <a:latin typeface="+mn-lt"/>
                <a:ea typeface="+mn-ea"/>
                <a:cs typeface="+mn-cs"/>
              </a:rPr>
              <a:t> data, you need to be able to understand where the data are coming from, how graphs are constructed, and what the meaning of key statistical summaries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t>
            </a:r>
            <a:r>
              <a:rPr lang="en-US" sz="1200" b="1" kern="1200" dirty="0">
                <a:solidFill>
                  <a:schemeClr val="tx1"/>
                </a:solidFill>
                <a:effectLst/>
                <a:latin typeface="+mn-lt"/>
                <a:ea typeface="+mn-ea"/>
                <a:cs typeface="+mn-cs"/>
              </a:rPr>
              <a:t>work with</a:t>
            </a:r>
            <a:r>
              <a:rPr lang="en-US" sz="1200" kern="1200" dirty="0">
                <a:solidFill>
                  <a:schemeClr val="tx1"/>
                </a:solidFill>
                <a:effectLst/>
                <a:latin typeface="+mn-lt"/>
                <a:ea typeface="+mn-ea"/>
                <a:cs typeface="+mn-cs"/>
              </a:rPr>
              <a:t> data efficiently, you have to be able to acquire data from various sources in various formats. You should not only know how to enter data, but also how to set up data entry to minimize errors, and you need to be able to clean up manually entered data. You should also be able to come up with a workflow that allows you to collaborate with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Analyzing</a:t>
            </a:r>
            <a:r>
              <a:rPr lang="en-US" sz="1200" kern="1200" dirty="0">
                <a:solidFill>
                  <a:schemeClr val="tx1"/>
                </a:solidFill>
                <a:effectLst/>
                <a:latin typeface="+mn-lt"/>
                <a:ea typeface="+mn-ea"/>
                <a:cs typeface="+mn-cs"/>
              </a:rPr>
              <a:t> data includes transforming data from one shape to another, visualization, creating summary tables, and basic statistical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arguing</a:t>
            </a:r>
            <a:r>
              <a:rPr lang="en-US" sz="1200" kern="1200" dirty="0">
                <a:solidFill>
                  <a:schemeClr val="tx1"/>
                </a:solidFill>
                <a:effectLst/>
                <a:latin typeface="+mn-lt"/>
                <a:ea typeface="+mn-ea"/>
                <a:cs typeface="+mn-cs"/>
              </a:rPr>
              <a:t> with data includes effectively communicating some message to an audience by creating reports that can tell a compelling story.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4994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bills itself as an all-in-one solution, sort of a swiss army knife for (**) data entry, (**) data storage, (**) visualization, and (**) creating calculations and statistical summaries.</a:t>
            </a:r>
          </a:p>
          <a:p>
            <a:endParaRPr lang="en-US" dirty="0"/>
          </a:p>
          <a:p>
            <a:r>
              <a:rPr lang="en-US" dirty="0"/>
              <a:t>(**) The reality is though that Excel is </a:t>
            </a:r>
            <a:r>
              <a:rPr lang="en-US" b="1" dirty="0"/>
              <a:t>not great </a:t>
            </a:r>
            <a:r>
              <a:rPr lang="en-US" dirty="0"/>
              <a:t>at </a:t>
            </a:r>
            <a:r>
              <a:rPr lang="en-US" b="1" dirty="0"/>
              <a:t>any </a:t>
            </a:r>
            <a:r>
              <a:rPr lang="en-US" dirty="0"/>
              <a:t>of these tasks. It’s possible to create a workflow that mitigates some of Excel’s shortcomings - for an overview, I highly recommend (**) Peter Higgins’ lecture on “Tidy spreadsheets in Medical Research”, and I’ll provide the link to the YouTube video at the end of the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9716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swiss army knife, I like to think of Excel as more like training wheels for a bike. And parenthetically, this is personal for me because it took me a long time to learn how to ride a bike with training wheels. </a:t>
            </a:r>
          </a:p>
          <a:p>
            <a:endParaRPr lang="en-US" dirty="0"/>
          </a:p>
          <a:p>
            <a:r>
              <a:rPr lang="en-US" dirty="0"/>
              <a:t>Be that as it may, there are a couple of proven upsides to training wheels. They get you started riding at an earlier age and they do remove some of the frustration when you first get started. They keep you upright and protect you from falling over.</a:t>
            </a:r>
          </a:p>
          <a:p>
            <a:endParaRPr lang="en-US" dirty="0"/>
          </a:p>
          <a:p>
            <a:r>
              <a:rPr lang="en-US" dirty="0"/>
              <a:t>HOWEVER:</a:t>
            </a:r>
          </a:p>
          <a:p>
            <a:endParaRPr lang="en-US" dirty="0"/>
          </a:p>
          <a:p>
            <a:r>
              <a:rPr lang="en-US" dirty="0"/>
              <a:t>If you </a:t>
            </a:r>
            <a:r>
              <a:rPr lang="en-US" b="1" dirty="0"/>
              <a:t>use</a:t>
            </a:r>
            <a:r>
              <a:rPr lang="en-US" dirty="0"/>
              <a:t> training wheels, you don’t learn to </a:t>
            </a:r>
            <a:r>
              <a:rPr lang="en-US" b="1" dirty="0"/>
              <a:t>balance</a:t>
            </a:r>
            <a:r>
              <a:rPr lang="en-US" dirty="0"/>
              <a:t>, and you don’t learn to </a:t>
            </a:r>
            <a:r>
              <a:rPr lang="en-US" b="1" dirty="0"/>
              <a:t>steer</a:t>
            </a:r>
            <a:r>
              <a:rPr lang="en-US" dirty="0"/>
              <a:t> </a:t>
            </a:r>
            <a:r>
              <a:rPr lang="en-US" b="1" dirty="0"/>
              <a:t>with your body</a:t>
            </a:r>
            <a:r>
              <a:rPr lang="en-US" dirty="0"/>
              <a:t>. So they encourage some really poor habits which is counterproductive; and these poor habits can be difficult to unlearn if you want to graduate from using training wheels and learn to </a:t>
            </a:r>
            <a:r>
              <a:rPr lang="en-US" i="1" dirty="0"/>
              <a:t>really</a:t>
            </a:r>
            <a:r>
              <a:rPr lang="en-US" i="0" dirty="0"/>
              <a:t> ride a bike.</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97215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Excel. There are some upsides, but really only in the beginning. With Excel, you just open the program and can get going, typing in some data and doing some calculations. And Excel protects you from confusing errors, it just lets you do whatever you want without complaining.</a:t>
            </a:r>
          </a:p>
          <a:p>
            <a:endParaRPr lang="en-US" dirty="0"/>
          </a:p>
          <a:p>
            <a:r>
              <a:rPr lang="en-US" dirty="0"/>
              <a:t>HOWEVER:</a:t>
            </a:r>
          </a:p>
          <a:p>
            <a:endParaRPr lang="en-US" dirty="0"/>
          </a:p>
          <a:p>
            <a:r>
              <a:rPr lang="en-US" dirty="0"/>
              <a:t>Excel encourages poor habits: it mashes together data entry, data storage, and data analysis, which should really be separate concerns and activities.</a:t>
            </a:r>
          </a:p>
          <a:p>
            <a:r>
              <a:rPr lang="en-US" dirty="0"/>
              <a:t>It encourages you to encode data as colors, which makes for beautiful spreadsheets but is poor practice since that information is usually lost when you export or extract data from Excel.</a:t>
            </a:r>
          </a:p>
          <a:p>
            <a:r>
              <a:rPr lang="en-US" dirty="0"/>
              <a:t>It lacks features that would make it easy to </a:t>
            </a:r>
            <a:r>
              <a:rPr lang="en-US" b="1" dirty="0"/>
              <a:t>collaborate</a:t>
            </a:r>
            <a:r>
              <a:rPr lang="en-US" dirty="0"/>
              <a:t> with others; to work with data that </a:t>
            </a:r>
            <a:r>
              <a:rPr lang="en-US" b="1" dirty="0"/>
              <a:t>change</a:t>
            </a:r>
            <a:r>
              <a:rPr lang="en-US" dirty="0"/>
              <a:t>; to work with </a:t>
            </a:r>
            <a:r>
              <a:rPr lang="en-US" b="1" dirty="0"/>
              <a:t>large</a:t>
            </a:r>
            <a:r>
              <a:rPr lang="en-US" dirty="0"/>
              <a:t> data; or to work with </a:t>
            </a:r>
            <a:r>
              <a:rPr lang="en-US" b="1" dirty="0"/>
              <a:t>sensitive</a:t>
            </a:r>
            <a:r>
              <a:rPr lang="en-US" dirty="0"/>
              <a:t> data. </a:t>
            </a:r>
          </a:p>
          <a:p>
            <a:r>
              <a:rPr lang="en-US" dirty="0"/>
              <a:t>It gets worse though: Excel causes errors and doesn’t warn you in situations that are likely to cause errors. It makes it easy to overwrite data or formula fields by mistake. It silently autocorrects gene names to dates and drops rows if you have a huge dataset.</a:t>
            </a:r>
          </a:p>
          <a:p>
            <a:r>
              <a:rPr lang="en-US" dirty="0"/>
              <a:t>But perhaps most importantly: Excel encourages a data analysis workflow that is fundamentally </a:t>
            </a:r>
            <a:r>
              <a:rPr lang="en-US" b="1" dirty="0"/>
              <a:t>not reproducible</a:t>
            </a:r>
            <a:r>
              <a:rPr lang="en-US" dirty="0"/>
              <a:t>, which is a point that I’ll go into a bit more in the next section.</a:t>
            </a:r>
          </a:p>
          <a:p>
            <a:endParaRPr lang="en-US" dirty="0"/>
          </a:p>
          <a:p>
            <a:r>
              <a:rPr lang="en-US" dirty="0"/>
              <a:t>But for now, to drive home the analogy: Training wheels don’t really help you learn how to ride a bike. And working with Excel doesn’t really help you become data literate. And if you want to teach data literacy, you may have to get your students to unlearn some poor habits.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69240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7/26/21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tiff"/><Relationship Id="rId9"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tiff"/><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kadauke/apc_2021"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1674176"/>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Teaching Pathologists </a:t>
            </a:r>
          </a:p>
          <a:p>
            <a:pPr marL="12700" algn="ctr">
              <a:lnSpc>
                <a:spcPct val="100000"/>
              </a:lnSpc>
              <a:spcBef>
                <a:spcPts val="95"/>
              </a:spcBef>
            </a:pPr>
            <a:r>
              <a:rPr lang="en-US" sz="5400" spc="-5" dirty="0">
                <a:latin typeface="Tw Cen MT" panose="020B0602020104020603" pitchFamily="34" charset="77"/>
                <a:cs typeface="Helvetica Neue"/>
              </a:rPr>
              <a:t>How To Code</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2859353"/>
            <a:ext cx="7735271" cy="1120178"/>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Fix the Data Literacy Crisis in Medical Education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897314"/>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r>
              <a:rPr lang="en-US" sz="3600" spc="-5" dirty="0" err="1">
                <a:latin typeface="Tw Cen MT" panose="020B0602020104020603" pitchFamily="34" charset="77"/>
                <a:cs typeface="Helvetica Neue"/>
              </a:rPr>
              <a:t>Amrom</a:t>
            </a:r>
            <a:r>
              <a:rPr lang="en-US" sz="3600" spc="-5" dirty="0">
                <a:latin typeface="Tw Cen MT" panose="020B0602020104020603" pitchFamily="34" charset="77"/>
                <a:cs typeface="Helvetica Neue"/>
              </a:rPr>
              <a:t> Obstfeld, MD, PhD</a:t>
            </a: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27</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APC Annual Meeting</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35391"/>
            <a:ext cx="1949440" cy="408279"/>
          </a:xfrm>
          <a:prstGeom prst="rect">
            <a:avLst/>
          </a:prstGeom>
        </p:spPr>
      </p:pic>
      <p:pic>
        <p:nvPicPr>
          <p:cNvPr id="1026" name="Picture 2">
            <a:extLst>
              <a:ext uri="{FF2B5EF4-FFF2-40B4-BE49-F238E27FC236}">
                <a16:creationId xmlns:a16="http://schemas.microsoft.com/office/drawing/2014/main" id="{7FA4A42A-A105-AD44-A813-3AED40E47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595" y="5894464"/>
            <a:ext cx="830697" cy="83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596282" y="5212219"/>
            <a:ext cx="1205273" cy="1358738"/>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endParaRPr lang="en-US" sz="3200" dirty="0"/>
          </a:p>
        </p:txBody>
      </p:sp>
    </p:spTree>
    <p:extLst>
      <p:ext uri="{BB962C8B-B14F-4D97-AF65-F5344CB8AC3E}">
        <p14:creationId xmlns:p14="http://schemas.microsoft.com/office/powerpoint/2010/main" val="2359931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read, work with, analyze, and argue with data </a:t>
            </a:r>
            <a:r>
              <a:rPr lang="en-US" sz="2800" dirty="0"/>
              <a:t>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026" name="Picture 2" descr="Coding is my Superpower - Coding - Sticker | TeePublic">
            <a:extLst>
              <a:ext uri="{FF2B5EF4-FFF2-40B4-BE49-F238E27FC236}">
                <a16:creationId xmlns:a16="http://schemas.microsoft.com/office/drawing/2014/main" id="{570B29D2-6C05-0443-A740-743A5302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09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5"/>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00022"/>
            <a:ext cx="8331031" cy="1200329"/>
          </a:xfrm>
          <a:prstGeom prst="rect">
            <a:avLst/>
          </a:prstGeom>
        </p:spPr>
        <p:txBody>
          <a:bodyPr wrap="square">
            <a:spAutoFit/>
          </a:bodyPr>
          <a:lstStyle/>
          <a:p>
            <a:r>
              <a:rPr lang="en-US" sz="2400" dirty="0"/>
              <a:t>A </a:t>
            </a:r>
            <a:r>
              <a:rPr lang="en-US" sz="2400" b="1" dirty="0"/>
              <a:t>reproducible workflow, </a:t>
            </a:r>
            <a:r>
              <a:rPr lang="en-US" sz="2400" dirty="0"/>
              <a:t>in which the entire analysis is automated with computer code,</a:t>
            </a:r>
            <a:r>
              <a:rPr lang="en-US" sz="2400" b="1" dirty="0"/>
              <a:t>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a key ingredient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built in R Markdown. Knowledge of R Markdown can help lab leaders build more effective dashboards.</a:t>
            </a:r>
            <a:endParaRPr lang="en-US" sz="2400" b="1" dirty="0"/>
          </a:p>
        </p:txBody>
      </p:sp>
      <p:pic>
        <p:nvPicPr>
          <p:cNvPr id="2" name="Picture 1">
            <a:extLst>
              <a:ext uri="{FF2B5EF4-FFF2-40B4-BE49-F238E27FC236}">
                <a16:creationId xmlns:a16="http://schemas.microsoft.com/office/drawing/2014/main" id="{454B995F-DE7F-5F43-8455-DE66FB3B921F}"/>
              </a:ext>
            </a:extLst>
          </p:cNvPr>
          <p:cNvPicPr>
            <a:picLocks noChangeAspect="1"/>
          </p:cNvPicPr>
          <p:nvPr/>
        </p:nvPicPr>
        <p:blipFill>
          <a:blip r:embed="rId6"/>
          <a:stretch>
            <a:fillRect/>
          </a:stretch>
        </p:blipFill>
        <p:spPr>
          <a:xfrm>
            <a:off x="659952" y="1830411"/>
            <a:ext cx="2094695" cy="944176"/>
          </a:xfrm>
          <a:prstGeom prst="rect">
            <a:avLst/>
          </a:prstGeom>
        </p:spPr>
      </p:pic>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404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001E8-9801-2042-BA99-BF7355F6F52E}"/>
              </a:ext>
            </a:extLst>
          </p:cNvPr>
          <p:cNvPicPr>
            <a:picLocks noChangeAspect="1"/>
          </p:cNvPicPr>
          <p:nvPr/>
        </p:nvPicPr>
        <p:blipFill>
          <a:blip r:embed="rId3"/>
          <a:stretch>
            <a:fillRect/>
          </a:stretch>
        </p:blipFill>
        <p:spPr>
          <a:xfrm>
            <a:off x="313236" y="2049128"/>
            <a:ext cx="11565527" cy="12543089"/>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apc.r-training.cloud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3980536" y="5508574"/>
            <a:ext cx="4230928" cy="1748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328ADD-864F-2A4F-BF85-F823739CA56A}"/>
              </a:ext>
            </a:extLst>
          </p:cNvPr>
          <p:cNvPicPr>
            <a:picLocks noChangeAspect="1"/>
          </p:cNvPicPr>
          <p:nvPr/>
        </p:nvPicPr>
        <p:blipFill>
          <a:blip r:embed="rId3"/>
          <a:stretch>
            <a:fillRect/>
          </a:stretch>
        </p:blipFill>
        <p:spPr>
          <a:xfrm>
            <a:off x="2658816" y="159657"/>
            <a:ext cx="6874368" cy="685800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692731" y="3199449"/>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8C29F-EB89-0B40-B73B-27883EA8C85E}"/>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237118" y="2307638"/>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04BE7-201F-ED46-8377-125D75EFDBFF}"/>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343076" y="1426088"/>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limit data literacy</a:t>
            </a:r>
            <a:r>
              <a:rPr lang="en-US" sz="2800" dirty="0"/>
              <a:t> and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50F41-3C47-BD44-90D4-A26610B91239}"/>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8CF59-8B14-2546-81D3-CA2CAFD07935}"/>
              </a:ext>
            </a:extLst>
          </p:cNvPr>
          <p:cNvPicPr>
            <a:picLocks noChangeAspect="1"/>
          </p:cNvPicPr>
          <p:nvPr/>
        </p:nvPicPr>
        <p:blipFill>
          <a:blip r:embed="rId3"/>
          <a:stretch>
            <a:fillRect/>
          </a:stretch>
        </p:blipFill>
        <p:spPr>
          <a:xfrm>
            <a:off x="1146292" y="-57152"/>
            <a:ext cx="9755425" cy="8729663"/>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84B0-CBCD-A24E-9FA7-B7BC64C3F111}"/>
              </a:ext>
            </a:extLst>
          </p:cNvPr>
          <p:cNvPicPr>
            <a:picLocks noChangeAspect="1"/>
          </p:cNvPicPr>
          <p:nvPr/>
        </p:nvPicPr>
        <p:blipFill>
          <a:blip r:embed="rId3"/>
          <a:stretch>
            <a:fillRect/>
          </a:stretch>
        </p:blipFill>
        <p:spPr>
          <a:xfrm>
            <a:off x="1146292" y="-57152"/>
            <a:ext cx="9755425" cy="8729663"/>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668967" y="19820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99FDD-2CC5-2146-B4BA-17D33D78B13A}"/>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308440" y="1660913"/>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630F2-8EEB-E947-BAB2-6DD6081445D9}"/>
              </a:ext>
            </a:extLst>
          </p:cNvPr>
          <p:cNvPicPr>
            <a:picLocks noChangeAspect="1"/>
          </p:cNvPicPr>
          <p:nvPr/>
        </p:nvPicPr>
        <p:blipFill>
          <a:blip r:embed="rId3"/>
          <a:stretch>
            <a:fillRect/>
          </a:stretch>
        </p:blipFill>
        <p:spPr>
          <a:xfrm>
            <a:off x="1502816" y="342899"/>
            <a:ext cx="9186368" cy="11646823"/>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C2FA-1BEA-9E4B-9DE4-DD51B35F7C1F}"/>
              </a:ext>
            </a:extLst>
          </p:cNvPr>
          <p:cNvPicPr>
            <a:picLocks noChangeAspect="1"/>
          </p:cNvPicPr>
          <p:nvPr/>
        </p:nvPicPr>
        <p:blipFill>
          <a:blip r:embed="rId2"/>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777138" y="3648877"/>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45E5-26AC-6340-9B79-E25954871645}"/>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107790" y="3312526"/>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98104-5930-1E42-A74F-E16D7C4A8BD4}"/>
              </a:ext>
            </a:extLst>
          </p:cNvPr>
          <p:cNvPicPr>
            <a:picLocks noChangeAspect="1"/>
          </p:cNvPicPr>
          <p:nvPr/>
        </p:nvPicPr>
        <p:blipFill>
          <a:blip r:embed="rId3"/>
          <a:stretch>
            <a:fillRect/>
          </a:stretch>
        </p:blipFill>
        <p:spPr>
          <a:xfrm>
            <a:off x="1225550" y="817562"/>
            <a:ext cx="9740900" cy="7902386"/>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A0323A-5240-9443-95C1-587C8699299E}"/>
              </a:ext>
            </a:extLst>
          </p:cNvPr>
          <p:cNvSpPr/>
          <p:nvPr/>
        </p:nvSpPr>
        <p:spPr>
          <a:xfrm>
            <a:off x="2666407" y="677564"/>
            <a:ext cx="6859185" cy="584775"/>
          </a:xfrm>
          <a:prstGeom prst="rect">
            <a:avLst/>
          </a:prstGeom>
        </p:spPr>
        <p:txBody>
          <a:bodyPr wrap="none">
            <a:spAutoFit/>
          </a:bodyPr>
          <a:lstStyle/>
          <a:p>
            <a:r>
              <a:rPr lang="en-US" sz="3200" dirty="0">
                <a:hlinkClick r:id="rId3"/>
              </a:rPr>
              <a:t>https://github.com/skadauke/apc_2021</a:t>
            </a:r>
            <a:endParaRPr lang="en-US" sz="3200" dirty="0"/>
          </a:p>
        </p:txBody>
      </p:sp>
      <p:pic>
        <p:nvPicPr>
          <p:cNvPr id="4" name="Picture 3">
            <a:extLst>
              <a:ext uri="{FF2B5EF4-FFF2-40B4-BE49-F238E27FC236}">
                <a16:creationId xmlns:a16="http://schemas.microsoft.com/office/drawing/2014/main" id="{31CB0E59-838E-1842-8112-422167147BA5}"/>
              </a:ext>
            </a:extLst>
          </p:cNvPr>
          <p:cNvPicPr>
            <a:picLocks noChangeAspect="1"/>
          </p:cNvPicPr>
          <p:nvPr/>
        </p:nvPicPr>
        <p:blipFill>
          <a:blip r:embed="rId4"/>
          <a:stretch>
            <a:fillRect/>
          </a:stretch>
        </p:blipFill>
        <p:spPr>
          <a:xfrm>
            <a:off x="1052285" y="1709006"/>
            <a:ext cx="10087428" cy="10626189"/>
          </a:xfrm>
          <a:prstGeom prst="rect">
            <a:avLst/>
          </a:prstGeom>
          <a:ln>
            <a:solidFill>
              <a:schemeClr val="tx1"/>
            </a:solidFill>
          </a:ln>
        </p:spPr>
      </p:pic>
    </p:spTree>
    <p:extLst>
      <p:ext uri="{BB962C8B-B14F-4D97-AF65-F5344CB8AC3E}">
        <p14:creationId xmlns:p14="http://schemas.microsoft.com/office/powerpoint/2010/main" val="3877257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Data Literacy and Excel</a:t>
            </a:r>
          </a:p>
        </p:txBody>
      </p:sp>
    </p:spTree>
    <p:extLst>
      <p:ext uri="{BB962C8B-B14F-4D97-AF65-F5344CB8AC3E}">
        <p14:creationId xmlns:p14="http://schemas.microsoft.com/office/powerpoint/2010/main" val="318529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3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463429"/>
            <a:ext cx="4406648" cy="5237677"/>
          </a:xfrm>
        </p:spPr>
        <p:txBody>
          <a:bodyPr>
            <a:normAutofit/>
          </a:bodyPr>
          <a:lstStyle/>
          <a:p>
            <a:pPr marL="452438" indent="-452438">
              <a:buFont typeface="Wingdings" pitchFamily="2" charset="2"/>
              <a:buChar char="v"/>
            </a:pPr>
            <a:r>
              <a:rPr lang="en-US" sz="2800" dirty="0"/>
              <a:t>Reading data</a:t>
            </a:r>
          </a:p>
          <a:p>
            <a:pPr marL="626174" lvl="1" indent="-452438">
              <a:buFont typeface="Wingdings" pitchFamily="2" charset="2"/>
              <a:buChar char="v"/>
            </a:pPr>
            <a:r>
              <a:rPr lang="en-US" sz="2400" dirty="0"/>
              <a:t>Understanding data, graphs, and statistical summaries</a:t>
            </a:r>
          </a:p>
          <a:p>
            <a:pPr marL="626174" lvl="1" indent="-452438">
              <a:buFont typeface="Wingdings" pitchFamily="2" charset="2"/>
              <a:buChar char="v"/>
            </a:pPr>
            <a:endParaRPr lang="en-US" sz="2400" dirty="0"/>
          </a:p>
          <a:p>
            <a:pPr marL="452438" indent="-452438">
              <a:buFont typeface="Wingdings" pitchFamily="2" charset="2"/>
              <a:buChar char="v"/>
            </a:pPr>
            <a:r>
              <a:rPr lang="en-US" sz="2800" dirty="0"/>
              <a:t>Working with data</a:t>
            </a:r>
            <a:endParaRPr lang="en-US" sz="2400" dirty="0"/>
          </a:p>
          <a:p>
            <a:pPr marL="626174" lvl="1" indent="-452438">
              <a:buFont typeface="Wingdings" pitchFamily="2" charset="2"/>
              <a:buChar char="v"/>
            </a:pPr>
            <a:r>
              <a:rPr lang="en-US" sz="2400" dirty="0"/>
              <a:t>Acquiring data from various sources in various formats</a:t>
            </a:r>
          </a:p>
          <a:p>
            <a:pPr marL="626174" lvl="1" indent="-452438">
              <a:buFont typeface="Wingdings" pitchFamily="2" charset="2"/>
              <a:buChar char="v"/>
            </a:pPr>
            <a:r>
              <a:rPr lang="en-US" sz="2400" dirty="0"/>
              <a:t>Data entry, cleaning and validating</a:t>
            </a:r>
          </a:p>
          <a:p>
            <a:pPr marL="626174" lvl="1" indent="-452438">
              <a:buFont typeface="Wingdings" pitchFamily="2" charset="2"/>
              <a:buChar char="v"/>
            </a:pPr>
            <a:r>
              <a:rPr lang="en-US" sz="2400" dirty="0"/>
              <a:t>Storing data</a:t>
            </a:r>
          </a:p>
          <a:p>
            <a:pPr marL="626174" lvl="1" indent="-452438">
              <a:buFont typeface="Wingdings" pitchFamily="2" charset="2"/>
              <a:buChar char="v"/>
            </a:pPr>
            <a:r>
              <a:rPr lang="en-US" sz="2400" dirty="0"/>
              <a:t>Collaborating with others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Literacy Skills</a:t>
            </a:r>
            <a:endParaRPr sz="4400" dirty="0">
              <a:latin typeface="Tw Cen MT" panose="020B0602020104020603" pitchFamily="34" charset="77"/>
              <a:cs typeface="Helvetica Neue"/>
            </a:endParaRPr>
          </a:p>
        </p:txBody>
      </p:sp>
      <p:sp>
        <p:nvSpPr>
          <p:cNvPr id="8" name="Content Placeholder 2">
            <a:extLst>
              <a:ext uri="{FF2B5EF4-FFF2-40B4-BE49-F238E27FC236}">
                <a16:creationId xmlns:a16="http://schemas.microsoft.com/office/drawing/2014/main" id="{8D0C33B6-3DE5-C14D-961C-CEAEEBA0A566}"/>
              </a:ext>
            </a:extLst>
          </p:cNvPr>
          <p:cNvSpPr txBox="1">
            <a:spLocks/>
          </p:cNvSpPr>
          <p:nvPr/>
        </p:nvSpPr>
        <p:spPr>
          <a:xfrm>
            <a:off x="6562948" y="1463429"/>
            <a:ext cx="4406647" cy="47434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2438" indent="-452438">
              <a:buFont typeface="Wingdings" pitchFamily="2" charset="2"/>
              <a:buChar char="v"/>
            </a:pPr>
            <a:r>
              <a:rPr lang="en-US" sz="2800" dirty="0"/>
              <a:t>Analyzing data</a:t>
            </a:r>
          </a:p>
          <a:p>
            <a:pPr marL="626174" lvl="1" indent="-452438">
              <a:buFont typeface="Wingdings" pitchFamily="2" charset="2"/>
              <a:buChar char="v"/>
            </a:pPr>
            <a:r>
              <a:rPr lang="en-US" sz="2400" dirty="0"/>
              <a:t>Transforming data</a:t>
            </a:r>
          </a:p>
          <a:p>
            <a:pPr marL="626174" lvl="1" indent="-452438">
              <a:buFont typeface="Wingdings" pitchFamily="2" charset="2"/>
              <a:buChar char="v"/>
            </a:pPr>
            <a:r>
              <a:rPr lang="en-US" sz="2400" dirty="0"/>
              <a:t>Visualization</a:t>
            </a:r>
          </a:p>
          <a:p>
            <a:pPr marL="626174" lvl="1" indent="-452438">
              <a:buFont typeface="Wingdings" pitchFamily="2" charset="2"/>
              <a:buChar char="v"/>
            </a:pPr>
            <a:r>
              <a:rPr lang="en-US" sz="2400" dirty="0"/>
              <a:t>Creating summary tables</a:t>
            </a:r>
          </a:p>
          <a:p>
            <a:pPr marL="626174" lvl="1" indent="-452438">
              <a:buFont typeface="Wingdings" pitchFamily="2" charset="2"/>
              <a:buChar char="v"/>
            </a:pPr>
            <a:r>
              <a:rPr lang="en-US" sz="2400" dirty="0"/>
              <a:t>Statistical modeling</a:t>
            </a:r>
          </a:p>
          <a:p>
            <a:pPr marL="173736" lvl="1" indent="0">
              <a:buNone/>
            </a:pPr>
            <a:endParaRPr lang="en-US" sz="2400" dirty="0"/>
          </a:p>
          <a:p>
            <a:pPr marL="452438" indent="-452438">
              <a:buFont typeface="Wingdings" pitchFamily="2" charset="2"/>
              <a:buChar char="v"/>
            </a:pPr>
            <a:r>
              <a:rPr lang="en-US" sz="2800" dirty="0"/>
              <a:t>Arguing with data</a:t>
            </a:r>
          </a:p>
          <a:p>
            <a:pPr marL="626174" lvl="1" indent="-452438">
              <a:buFont typeface="Wingdings" pitchFamily="2" charset="2"/>
              <a:buChar char="v"/>
            </a:pPr>
            <a:r>
              <a:rPr lang="en-US" sz="2400" dirty="0"/>
              <a:t>Using data to communicate some message to an audience</a:t>
            </a:r>
          </a:p>
          <a:p>
            <a:pPr marL="626174" lvl="1" indent="-452438">
              <a:buFont typeface="Wingdings" pitchFamily="2" charset="2"/>
              <a:buChar char="v"/>
            </a:pPr>
            <a:r>
              <a:rPr lang="en-US" sz="2400" dirty="0"/>
              <a:t>Creating reports that can tell a compelling story</a:t>
            </a:r>
          </a:p>
          <a:p>
            <a:pPr marL="173736" lvl="1" indent="0">
              <a:buNone/>
            </a:pPr>
            <a:endParaRPr lang="en-US" sz="2400" dirty="0"/>
          </a:p>
          <a:p>
            <a:pPr marL="626174" lvl="1" indent="-452438">
              <a:buFont typeface="Wingdings" pitchFamily="2" charset="2"/>
              <a:buChar char="v"/>
            </a:pPr>
            <a:endParaRPr lang="en-US" sz="2400" dirty="0"/>
          </a:p>
        </p:txBody>
      </p:sp>
      <p:sp>
        <p:nvSpPr>
          <p:cNvPr id="5" name="TextBox 4">
            <a:extLst>
              <a:ext uri="{FF2B5EF4-FFF2-40B4-BE49-F238E27FC236}">
                <a16:creationId xmlns:a16="http://schemas.microsoft.com/office/drawing/2014/main" id="{BF1B2D84-3E0D-F048-B327-8943E24B2912}"/>
              </a:ext>
            </a:extLst>
          </p:cNvPr>
          <p:cNvSpPr txBox="1"/>
          <p:nvPr/>
        </p:nvSpPr>
        <p:spPr>
          <a:xfrm>
            <a:off x="6388444" y="6206836"/>
            <a:ext cx="5207812" cy="369332"/>
          </a:xfrm>
          <a:prstGeom prst="rect">
            <a:avLst/>
          </a:prstGeom>
          <a:noFill/>
        </p:spPr>
        <p:txBody>
          <a:bodyPr wrap="square" rtlCol="0">
            <a:spAutoFit/>
          </a:bodyPr>
          <a:lstStyle/>
          <a:p>
            <a:pPr algn="r"/>
            <a:r>
              <a:rPr lang="en-US" dirty="0"/>
              <a:t>* </a:t>
            </a:r>
            <a:r>
              <a:rPr lang="en-US" dirty="0" err="1"/>
              <a:t>D’Ignazio</a:t>
            </a:r>
            <a:r>
              <a:rPr lang="en-US" dirty="0"/>
              <a:t>, Bhargava, </a:t>
            </a:r>
            <a:r>
              <a:rPr lang="en-US" i="1" dirty="0"/>
              <a:t>J Comm Informatics </a:t>
            </a:r>
            <a:r>
              <a:rPr lang="en-US" dirty="0"/>
              <a:t>2016</a:t>
            </a:r>
          </a:p>
        </p:txBody>
      </p:sp>
    </p:spTree>
    <p:extLst>
      <p:ext uri="{BB962C8B-B14F-4D97-AF65-F5344CB8AC3E}">
        <p14:creationId xmlns:p14="http://schemas.microsoft.com/office/powerpoint/2010/main" val="7119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BDE1D52-116C-6845-9533-DFF0BC80EC83}"/>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89423" y="1619997"/>
            <a:ext cx="4134864" cy="361800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10">
            <a:extLst>
              <a:ext uri="{FF2B5EF4-FFF2-40B4-BE49-F238E27FC236}">
                <a16:creationId xmlns:a16="http://schemas.microsoft.com/office/drawing/2014/main" id="{DB9B4136-5392-AB4E-B205-BA933830B336}"/>
              </a:ext>
            </a:extLst>
          </p:cNvPr>
          <p:cNvSpPr txBox="1"/>
          <p:nvPr/>
        </p:nvSpPr>
        <p:spPr>
          <a:xfrm>
            <a:off x="0" y="576094"/>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Excel bills itself as an all-in-one solution…</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DCF2F8A3-4783-B347-BA25-9DEAD9DF6B77}"/>
              </a:ext>
            </a:extLst>
          </p:cNvPr>
          <p:cNvSpPr txBox="1">
            <a:spLocks/>
          </p:cNvSpPr>
          <p:nvPr/>
        </p:nvSpPr>
        <p:spPr>
          <a:xfrm>
            <a:off x="6274655" y="2205317"/>
            <a:ext cx="4406648" cy="25683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2438" indent="-452438">
              <a:buFont typeface="Wingdings" pitchFamily="2" charset="2"/>
              <a:buChar char="v"/>
            </a:pPr>
            <a:r>
              <a:rPr lang="en-US" sz="3200" dirty="0"/>
              <a:t>Data entry</a:t>
            </a:r>
          </a:p>
          <a:p>
            <a:pPr marL="452438" indent="-452438">
              <a:buFont typeface="Wingdings" pitchFamily="2" charset="2"/>
              <a:buChar char="v"/>
            </a:pPr>
            <a:r>
              <a:rPr lang="en-US" sz="3200" dirty="0"/>
              <a:t>Data storage</a:t>
            </a:r>
          </a:p>
          <a:p>
            <a:pPr marL="452438" indent="-452438">
              <a:buFont typeface="Wingdings" pitchFamily="2" charset="2"/>
              <a:buChar char="v"/>
            </a:pPr>
            <a:r>
              <a:rPr lang="en-US" sz="3200" dirty="0"/>
              <a:t>Visualization</a:t>
            </a:r>
          </a:p>
          <a:p>
            <a:pPr marL="452438" indent="-452438">
              <a:buFont typeface="Wingdings" pitchFamily="2" charset="2"/>
              <a:buChar char="v"/>
            </a:pPr>
            <a:r>
              <a:rPr lang="en-US" sz="3200" dirty="0"/>
              <a:t>Calculations</a:t>
            </a:r>
          </a:p>
        </p:txBody>
      </p:sp>
      <p:sp>
        <p:nvSpPr>
          <p:cNvPr id="6" name="object 10">
            <a:extLst>
              <a:ext uri="{FF2B5EF4-FFF2-40B4-BE49-F238E27FC236}">
                <a16:creationId xmlns:a16="http://schemas.microsoft.com/office/drawing/2014/main" id="{CF79709C-D9D3-6F4C-A9EE-9F4D3128B6B7}"/>
              </a:ext>
            </a:extLst>
          </p:cNvPr>
          <p:cNvSpPr txBox="1"/>
          <p:nvPr/>
        </p:nvSpPr>
        <p:spPr>
          <a:xfrm>
            <a:off x="1510697" y="532773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…but it is </a:t>
            </a:r>
            <a:r>
              <a:rPr lang="en-US" sz="4400" b="1" spc="-5" dirty="0">
                <a:latin typeface="Tw Cen MT" panose="020B0602020104020603" pitchFamily="34" charset="77"/>
                <a:cs typeface="Helvetica Neue"/>
              </a:rPr>
              <a:t>not </a:t>
            </a:r>
            <a:r>
              <a:rPr lang="en-US" sz="4400" spc="-5" dirty="0">
                <a:latin typeface="Tw Cen MT" panose="020B0602020104020603" pitchFamily="34" charset="77"/>
                <a:cs typeface="Helvetica Neue"/>
              </a:rPr>
              <a:t>great for </a:t>
            </a:r>
            <a:r>
              <a:rPr lang="en-US" sz="4400" b="1" spc="-5" dirty="0">
                <a:latin typeface="Tw Cen MT" panose="020B0602020104020603" pitchFamily="34" charset="77"/>
                <a:cs typeface="Helvetica Neue"/>
              </a:rPr>
              <a:t>any</a:t>
            </a:r>
            <a:r>
              <a:rPr lang="en-US" sz="4400" spc="-5" dirty="0">
                <a:latin typeface="Tw Cen MT" panose="020B0602020104020603" pitchFamily="34" charset="77"/>
                <a:cs typeface="Helvetica Neue"/>
              </a:rPr>
              <a:t> of these.</a:t>
            </a:r>
            <a:endParaRPr sz="4400" dirty="0">
              <a:latin typeface="Tw Cen MT" panose="020B0602020104020603" pitchFamily="34" charset="77"/>
              <a:cs typeface="Helvetica Neue"/>
            </a:endParaRPr>
          </a:p>
        </p:txBody>
      </p:sp>
      <p:sp>
        <p:nvSpPr>
          <p:cNvPr id="7" name="TextBox 6">
            <a:extLst>
              <a:ext uri="{FF2B5EF4-FFF2-40B4-BE49-F238E27FC236}">
                <a16:creationId xmlns:a16="http://schemas.microsoft.com/office/drawing/2014/main" id="{65C5C136-C921-754D-BD9E-AAD604C31238}"/>
              </a:ext>
            </a:extLst>
          </p:cNvPr>
          <p:cNvSpPr txBox="1"/>
          <p:nvPr/>
        </p:nvSpPr>
        <p:spPr>
          <a:xfrm>
            <a:off x="6388444" y="6206836"/>
            <a:ext cx="5207812" cy="369332"/>
          </a:xfrm>
          <a:prstGeom prst="rect">
            <a:avLst/>
          </a:prstGeom>
          <a:noFill/>
        </p:spPr>
        <p:txBody>
          <a:bodyPr wrap="square" rtlCol="0">
            <a:spAutoFit/>
          </a:bodyPr>
          <a:lstStyle/>
          <a:p>
            <a:pPr algn="r"/>
            <a:r>
              <a:rPr lang="en-US" dirty="0"/>
              <a:t>Higgins, Tidy Spreadsheets in Medical Research, 2021</a:t>
            </a:r>
          </a:p>
        </p:txBody>
      </p:sp>
    </p:spTree>
    <p:extLst>
      <p:ext uri="{BB962C8B-B14F-4D97-AF65-F5344CB8AC3E}">
        <p14:creationId xmlns:p14="http://schemas.microsoft.com/office/powerpoint/2010/main" val="378318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bilisers on a kids bike">
            <a:extLst>
              <a:ext uri="{FF2B5EF4-FFF2-40B4-BE49-F238E27FC236}">
                <a16:creationId xmlns:a16="http://schemas.microsoft.com/office/drawing/2014/main" id="{B503B5EA-62C1-7F40-AF27-8C59CC782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6933"/>
            <a:ext cx="12211743" cy="814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5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972D39-2E82-9B4A-B5F9-0A9C1E23401F}"/>
              </a:ext>
            </a:extLst>
          </p:cNvPr>
          <p:cNvPicPr>
            <a:picLocks noChangeAspect="1"/>
          </p:cNvPicPr>
          <p:nvPr/>
        </p:nvPicPr>
        <p:blipFill>
          <a:blip r:embed="rId3"/>
          <a:stretch>
            <a:fillRect/>
          </a:stretch>
        </p:blipFill>
        <p:spPr>
          <a:xfrm>
            <a:off x="381000" y="0"/>
            <a:ext cx="11430000" cy="6858000"/>
          </a:xfrm>
          <a:prstGeom prst="rect">
            <a:avLst/>
          </a:prstGeom>
        </p:spPr>
      </p:pic>
    </p:spTree>
    <p:extLst>
      <p:ext uri="{BB962C8B-B14F-4D97-AF65-F5344CB8AC3E}">
        <p14:creationId xmlns:p14="http://schemas.microsoft.com/office/powerpoint/2010/main" val="1833332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11817</TotalTime>
  <Words>6534</Words>
  <Application>Microsoft Macintosh PowerPoint</Application>
  <PresentationFormat>Widescreen</PresentationFormat>
  <Paragraphs>500</Paragraphs>
  <Slides>50</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Data Literacy and Excel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Your Turn #2</vt:lpstr>
      <vt:lpstr>PowerPoint Presentation</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590</cp:revision>
  <cp:lastPrinted>2019-02-19T22:36:37Z</cp:lastPrinted>
  <dcterms:created xsi:type="dcterms:W3CDTF">2018-02-01T22:00:01Z</dcterms:created>
  <dcterms:modified xsi:type="dcterms:W3CDTF">2021-07-26T23:40:52Z</dcterms:modified>
</cp:coreProperties>
</file>